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3.xml" ContentType="application/vnd.openxmlformats-officedocument.theme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5" r:id="rId2"/>
    <p:sldMasterId id="2147483662" r:id="rId3"/>
  </p:sldMasterIdLst>
  <p:sldIdLst>
    <p:sldId id="427" r:id="rId4"/>
    <p:sldId id="313" r:id="rId5"/>
    <p:sldId id="661" r:id="rId6"/>
    <p:sldId id="307" r:id="rId7"/>
    <p:sldId id="563" r:id="rId8"/>
    <p:sldId id="564" r:id="rId9"/>
    <p:sldId id="565" r:id="rId10"/>
    <p:sldId id="566" r:id="rId11"/>
    <p:sldId id="308" r:id="rId12"/>
    <p:sldId id="309" r:id="rId13"/>
    <p:sldId id="567" r:id="rId14"/>
    <p:sldId id="618" r:id="rId15"/>
    <p:sldId id="310" r:id="rId16"/>
    <p:sldId id="318" r:id="rId17"/>
    <p:sldId id="617" r:id="rId18"/>
    <p:sldId id="311" r:id="rId19"/>
    <p:sldId id="381" r:id="rId20"/>
    <p:sldId id="384" r:id="rId21"/>
    <p:sldId id="312" r:id="rId22"/>
    <p:sldId id="633" r:id="rId23"/>
    <p:sldId id="293" r:id="rId24"/>
    <p:sldId id="619" r:id="rId25"/>
    <p:sldId id="523" r:id="rId26"/>
    <p:sldId id="629" r:id="rId27"/>
    <p:sldId id="488" r:id="rId28"/>
    <p:sldId id="489" r:id="rId29"/>
    <p:sldId id="630" r:id="rId30"/>
    <p:sldId id="490" r:id="rId31"/>
    <p:sldId id="319" r:id="rId32"/>
    <p:sldId id="385" r:id="rId33"/>
    <p:sldId id="334" r:id="rId34"/>
    <p:sldId id="628" r:id="rId35"/>
    <p:sldId id="634" r:id="rId36"/>
    <p:sldId id="636" r:id="rId37"/>
    <p:sldId id="624" r:id="rId38"/>
    <p:sldId id="284" r:id="rId39"/>
    <p:sldId id="493" r:id="rId40"/>
    <p:sldId id="625" r:id="rId41"/>
    <p:sldId id="626" r:id="rId42"/>
    <p:sldId id="632" r:id="rId43"/>
    <p:sldId id="480" r:id="rId44"/>
    <p:sldId id="631" r:id="rId45"/>
    <p:sldId id="706" r:id="rId46"/>
    <p:sldId id="707" r:id="rId47"/>
    <p:sldId id="708" r:id="rId48"/>
    <p:sldId id="709" r:id="rId49"/>
    <p:sldId id="710" r:id="rId50"/>
    <p:sldId id="711" r:id="rId51"/>
    <p:sldId id="712" r:id="rId52"/>
    <p:sldId id="713" r:id="rId53"/>
    <p:sldId id="714" r:id="rId54"/>
  </p:sldIdLst>
  <p:sldSz cx="9144000" cy="5143500" type="screen16x9"/>
  <p:notesSz cx="6858000" cy="9144000"/>
  <p:custDataLst>
    <p:tags r:id="rId55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71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  <p:ext uri="{1BD7E111-0CB8-44D6-8891-C1BB2F81B7CC}">
      <p1710:readonlyRecommended xmlns:p1710="http://schemas.microsoft.com/office/powerpoint/2017/10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672"/>
    <p:restoredTop sz="95154"/>
  </p:normalViewPr>
  <p:slideViewPr>
    <p:cSldViewPr snapToGrid="0" showGuides="1">
      <p:cViewPr varScale="1">
        <p:scale>
          <a:sx n="145" d="100"/>
          <a:sy n="145" d="100"/>
        </p:scale>
        <p:origin x="-738" y="-96"/>
      </p:cViewPr>
      <p:guideLst>
        <p:guide orient="horz" pos="171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50" Type="http://schemas.openxmlformats.org/officeDocument/2006/relationships/slide" Target="slides/slide47.xml"/><Relationship Id="rId55" Type="http://schemas.openxmlformats.org/officeDocument/2006/relationships/tags" Target="tags/tag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59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slide" Target="slides/slide38.xml"/><Relationship Id="rId54" Type="http://schemas.openxmlformats.org/officeDocument/2006/relationships/slide" Target="slides/slide5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3" Type="http://schemas.openxmlformats.org/officeDocument/2006/relationships/slide" Target="slides/slide50.xml"/><Relationship Id="rId58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Relationship Id="rId57" Type="http://schemas.openxmlformats.org/officeDocument/2006/relationships/viewProps" Target="view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slide" Target="slides/slide49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56" Type="http://schemas.openxmlformats.org/officeDocument/2006/relationships/presProps" Target="presProps.xml"/><Relationship Id="rId8" Type="http://schemas.openxmlformats.org/officeDocument/2006/relationships/slide" Target="slides/slide5.xml"/><Relationship Id="rId51" Type="http://schemas.openxmlformats.org/officeDocument/2006/relationships/slide" Target="slides/slide48.xml"/><Relationship Id="rId3" Type="http://schemas.openxmlformats.org/officeDocument/2006/relationships/slideMaster" Target="slideMasters/slideMaster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1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tags" Target="../tags/tag15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19.xml"/><Relationship Id="rId4" Type="http://schemas.openxmlformats.org/officeDocument/2006/relationships/tags" Target="../tags/tag18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22.xml"/><Relationship Id="rId2" Type="http://schemas.openxmlformats.org/officeDocument/2006/relationships/tags" Target="../tags/tag21.xml"/><Relationship Id="rId1" Type="http://schemas.openxmlformats.org/officeDocument/2006/relationships/tags" Target="../tags/tag20.xml"/><Relationship Id="rId4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tags" Target="../tags/tag27.xml"/><Relationship Id="rId2" Type="http://schemas.openxmlformats.org/officeDocument/2006/relationships/tags" Target="../tags/tag26.xml"/><Relationship Id="rId1" Type="http://schemas.openxmlformats.org/officeDocument/2006/relationships/tags" Target="../tags/tag25.xml"/><Relationship Id="rId6" Type="http://schemas.openxmlformats.org/officeDocument/2006/relationships/slideMaster" Target="../slideMasters/slideMaster3.xml"/><Relationship Id="rId5" Type="http://schemas.openxmlformats.org/officeDocument/2006/relationships/tags" Target="../tags/tag29.xml"/><Relationship Id="rId4" Type="http://schemas.openxmlformats.org/officeDocument/2006/relationships/tags" Target="../tags/tag28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tags" Target="../tags/tag32.xml"/><Relationship Id="rId2" Type="http://schemas.openxmlformats.org/officeDocument/2006/relationships/tags" Target="../tags/tag31.xml"/><Relationship Id="rId1" Type="http://schemas.openxmlformats.org/officeDocument/2006/relationships/tags" Target="../tags/tag30.xml"/><Relationship Id="rId4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8.xml"/><Relationship Id="rId4" Type="http://schemas.openxmlformats.org/officeDocument/2006/relationships/tags" Target="../tags/tag7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4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457200" y="1200150"/>
            <a:ext cx="8229600" cy="3394472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457200" y="4684713"/>
            <a:ext cx="2133600" cy="357188"/>
          </a:xfrm>
        </p:spPr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3124200" y="4684713"/>
            <a:ext cx="2895600" cy="357188"/>
          </a:xfrm>
        </p:spPr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6553200" y="4684713"/>
            <a:ext cx="2133600" cy="357188"/>
          </a:xfrm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>
          <a:xfrm>
            <a:off x="457200" y="4684713"/>
            <a:ext cx="2133600" cy="357188"/>
          </a:xfrm>
        </p:spPr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>
          <a:xfrm>
            <a:off x="3124200" y="4684713"/>
            <a:ext cx="2895600" cy="357188"/>
          </a:xfrm>
        </p:spPr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>
          <a:xfrm>
            <a:off x="6553200" y="4684713"/>
            <a:ext cx="2133600" cy="357188"/>
          </a:xfrm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457200" y="1200150"/>
            <a:ext cx="8229600" cy="3394472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457200" y="4684713"/>
            <a:ext cx="2133600" cy="357188"/>
          </a:xfrm>
        </p:spPr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3124200" y="4684713"/>
            <a:ext cx="2895600" cy="357188"/>
          </a:xfrm>
        </p:spPr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6553200" y="4684713"/>
            <a:ext cx="2133600" cy="357188"/>
          </a:xfrm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>
          <a:xfrm>
            <a:off x="457200" y="4684713"/>
            <a:ext cx="2133600" cy="357188"/>
          </a:xfrm>
        </p:spPr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>
          <a:xfrm>
            <a:off x="3124200" y="4684713"/>
            <a:ext cx="2895600" cy="357188"/>
          </a:xfrm>
        </p:spPr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>
          <a:xfrm>
            <a:off x="6553200" y="4684713"/>
            <a:ext cx="2133600" cy="357188"/>
          </a:xfrm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457200" y="1200150"/>
            <a:ext cx="8229600" cy="3394472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457200" y="4684713"/>
            <a:ext cx="2133600" cy="357188"/>
          </a:xfrm>
        </p:spPr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3124200" y="4684713"/>
            <a:ext cx="2895600" cy="357188"/>
          </a:xfrm>
        </p:spPr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6553200" y="4684713"/>
            <a:ext cx="2133600" cy="357188"/>
          </a:xfrm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>
          <a:xfrm>
            <a:off x="457200" y="4684713"/>
            <a:ext cx="2133600" cy="357188"/>
          </a:xfrm>
        </p:spPr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>
          <a:xfrm>
            <a:off x="3124200" y="4684713"/>
            <a:ext cx="2895600" cy="357188"/>
          </a:xfrm>
        </p:spPr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>
          <a:xfrm>
            <a:off x="6553200" y="4684713"/>
            <a:ext cx="2133600" cy="357188"/>
          </a:xfrm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ags" Target="../tags/tag2.xml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ags" Target="../tags/tag3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ags" Target="../tags/tag12.xml"/><Relationship Id="rId3" Type="http://schemas.openxmlformats.org/officeDocument/2006/relationships/slideLayout" Target="../slideLayouts/slideLayout9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slideLayout" Target="../slideLayouts/slideLayout12.xml"/><Relationship Id="rId5" Type="http://schemas.openxmlformats.org/officeDocument/2006/relationships/slideLayout" Target="../slideLayouts/slideLayout11.xml"/><Relationship Id="rId10" Type="http://schemas.openxmlformats.org/officeDocument/2006/relationships/tags" Target="../tags/tag14.xml"/><Relationship Id="rId4" Type="http://schemas.openxmlformats.org/officeDocument/2006/relationships/slideLayout" Target="../slideLayouts/slideLayout10.xml"/><Relationship Id="rId9" Type="http://schemas.openxmlformats.org/officeDocument/2006/relationships/tags" Target="../tags/tag13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tags" Target="../tags/tag23.xml"/><Relationship Id="rId3" Type="http://schemas.openxmlformats.org/officeDocument/2006/relationships/slideLayout" Target="../slideLayouts/slideLayout15.xml"/><Relationship Id="rId7" Type="http://schemas.openxmlformats.org/officeDocument/2006/relationships/theme" Target="../theme/theme3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9" Type="http://schemas.openxmlformats.org/officeDocument/2006/relationships/tags" Target="../tags/tag2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>
            <p:custDataLst>
              <p:tags r:id="rId8"/>
            </p:custDataLst>
          </p:nvPr>
        </p:nvSpPr>
        <p:spPr>
          <a:xfrm>
            <a:off x="0" y="0"/>
            <a:ext cx="9144000" cy="12382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 userDrawn="1">
            <p:custDataLst>
              <p:tags r:id="rId9"/>
            </p:custDataLst>
          </p:nvPr>
        </p:nvSpPr>
        <p:spPr>
          <a:xfrm>
            <a:off x="0" y="5019675"/>
            <a:ext cx="9144000" cy="12382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黑体" panose="02010609060101010101" pitchFamily="49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黑体" panose="02010609060101010101" pitchFamily="49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黑体" panose="02010609060101010101" pitchFamily="49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黑体" panose="02010609060101010101" pitchFamily="49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 userDrawn="1">
            <p:custDataLst>
              <p:tags r:id="rId8"/>
            </p:custDataLst>
          </p:nvPr>
        </p:nvCxnSpPr>
        <p:spPr>
          <a:xfrm>
            <a:off x="-9525" y="5011738"/>
            <a:ext cx="9129713" cy="0"/>
          </a:xfrm>
          <a:prstGeom prst="line">
            <a:avLst/>
          </a:prstGeom>
          <a:ln w="285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矩形 1"/>
          <p:cNvSpPr/>
          <p:nvPr userDrawn="1">
            <p:custDataLst>
              <p:tags r:id="rId9"/>
            </p:custDataLst>
          </p:nvPr>
        </p:nvSpPr>
        <p:spPr>
          <a:xfrm>
            <a:off x="0" y="0"/>
            <a:ext cx="9144000" cy="12382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 userDrawn="1">
            <p:custDataLst>
              <p:tags r:id="rId10"/>
            </p:custDataLst>
          </p:nvPr>
        </p:nvSpPr>
        <p:spPr>
          <a:xfrm>
            <a:off x="0" y="5019675"/>
            <a:ext cx="9144000" cy="12382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7" r:id="rId2"/>
    <p:sldLayoutId id="2147483658" r:id="rId3"/>
    <p:sldLayoutId id="2147483659" r:id="rId4"/>
    <p:sldLayoutId id="2147483660" r:id="rId5"/>
    <p:sldLayoutId id="2147483661" r:id="rId6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黑体" panose="02010609060101010101" pitchFamily="49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黑体" panose="02010609060101010101" pitchFamily="49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黑体" panose="02010609060101010101" pitchFamily="49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黑体" panose="02010609060101010101" pitchFamily="49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>
            <p:custDataLst>
              <p:tags r:id="rId8"/>
            </p:custDataLst>
          </p:nvPr>
        </p:nvSpPr>
        <p:spPr>
          <a:xfrm>
            <a:off x="0" y="0"/>
            <a:ext cx="9144000" cy="12382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 userDrawn="1">
            <p:custDataLst>
              <p:tags r:id="rId9"/>
            </p:custDataLst>
          </p:nvPr>
        </p:nvSpPr>
        <p:spPr>
          <a:xfrm>
            <a:off x="0" y="5019675"/>
            <a:ext cx="9144000" cy="12382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黑体" panose="02010609060101010101" pitchFamily="49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黑体" panose="02010609060101010101" pitchFamily="49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黑体" panose="02010609060101010101" pitchFamily="49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黑体" panose="02010609060101010101" pitchFamily="49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tags" Target="../tags/tag40.xml"/><Relationship Id="rId13" Type="http://schemas.openxmlformats.org/officeDocument/2006/relationships/tags" Target="../tags/tag45.xml"/><Relationship Id="rId18" Type="http://schemas.openxmlformats.org/officeDocument/2006/relationships/tags" Target="../tags/tag50.xml"/><Relationship Id="rId26" Type="http://schemas.openxmlformats.org/officeDocument/2006/relationships/slide" Target="slide28.xml"/><Relationship Id="rId3" Type="http://schemas.openxmlformats.org/officeDocument/2006/relationships/tags" Target="../tags/tag35.xml"/><Relationship Id="rId21" Type="http://schemas.openxmlformats.org/officeDocument/2006/relationships/slideLayout" Target="../slideLayouts/slideLayout3.xml"/><Relationship Id="rId7" Type="http://schemas.openxmlformats.org/officeDocument/2006/relationships/tags" Target="../tags/tag39.xml"/><Relationship Id="rId12" Type="http://schemas.openxmlformats.org/officeDocument/2006/relationships/tags" Target="../tags/tag44.xml"/><Relationship Id="rId17" Type="http://schemas.openxmlformats.org/officeDocument/2006/relationships/tags" Target="../tags/tag49.xml"/><Relationship Id="rId25" Type="http://schemas.openxmlformats.org/officeDocument/2006/relationships/slide" Target="slide6.xml"/><Relationship Id="rId2" Type="http://schemas.openxmlformats.org/officeDocument/2006/relationships/tags" Target="../tags/tag34.xml"/><Relationship Id="rId16" Type="http://schemas.openxmlformats.org/officeDocument/2006/relationships/tags" Target="../tags/tag48.xml"/><Relationship Id="rId20" Type="http://schemas.openxmlformats.org/officeDocument/2006/relationships/tags" Target="../tags/tag52.xml"/><Relationship Id="rId1" Type="http://schemas.openxmlformats.org/officeDocument/2006/relationships/tags" Target="../tags/tag33.xml"/><Relationship Id="rId6" Type="http://schemas.openxmlformats.org/officeDocument/2006/relationships/tags" Target="../tags/tag38.xml"/><Relationship Id="rId11" Type="http://schemas.openxmlformats.org/officeDocument/2006/relationships/tags" Target="../tags/tag43.xml"/><Relationship Id="rId24" Type="http://schemas.openxmlformats.org/officeDocument/2006/relationships/slide" Target="slide2.xml"/><Relationship Id="rId5" Type="http://schemas.openxmlformats.org/officeDocument/2006/relationships/tags" Target="../tags/tag37.xml"/><Relationship Id="rId15" Type="http://schemas.openxmlformats.org/officeDocument/2006/relationships/tags" Target="../tags/tag47.xml"/><Relationship Id="rId23" Type="http://schemas.openxmlformats.org/officeDocument/2006/relationships/image" Target="../media/image2.png"/><Relationship Id="rId10" Type="http://schemas.openxmlformats.org/officeDocument/2006/relationships/tags" Target="../tags/tag42.xml"/><Relationship Id="rId19" Type="http://schemas.openxmlformats.org/officeDocument/2006/relationships/tags" Target="../tags/tag51.xml"/><Relationship Id="rId4" Type="http://schemas.openxmlformats.org/officeDocument/2006/relationships/tags" Target="../tags/tag36.xml"/><Relationship Id="rId9" Type="http://schemas.openxmlformats.org/officeDocument/2006/relationships/tags" Target="../tags/tag41.xml"/><Relationship Id="rId14" Type="http://schemas.openxmlformats.org/officeDocument/2006/relationships/tags" Target="../tags/tag46.xml"/><Relationship Id="rId22" Type="http://schemas.openxmlformats.org/officeDocument/2006/relationships/image" Target="../media/image1.png"/><Relationship Id="rId27" Type="http://schemas.openxmlformats.org/officeDocument/2006/relationships/slide" Target="slide29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3" Type="http://schemas.openxmlformats.org/officeDocument/2006/relationships/tags" Target="../tags/tag95.xml"/><Relationship Id="rId7" Type="http://schemas.openxmlformats.org/officeDocument/2006/relationships/tags" Target="../tags/tag99.xml"/><Relationship Id="rId2" Type="http://schemas.openxmlformats.org/officeDocument/2006/relationships/tags" Target="../tags/tag94.xml"/><Relationship Id="rId1" Type="http://schemas.openxmlformats.org/officeDocument/2006/relationships/tags" Target="../tags/tag93.xml"/><Relationship Id="rId6" Type="http://schemas.openxmlformats.org/officeDocument/2006/relationships/tags" Target="../tags/tag98.xml"/><Relationship Id="rId5" Type="http://schemas.openxmlformats.org/officeDocument/2006/relationships/tags" Target="../tags/tag97.xml"/><Relationship Id="rId10" Type="http://schemas.openxmlformats.org/officeDocument/2006/relationships/image" Target="../media/image11.jpeg"/><Relationship Id="rId4" Type="http://schemas.openxmlformats.org/officeDocument/2006/relationships/tags" Target="../tags/tag96.xml"/><Relationship Id="rId9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3" Type="http://schemas.openxmlformats.org/officeDocument/2006/relationships/tags" Target="../tags/tag102.xml"/><Relationship Id="rId7" Type="http://schemas.openxmlformats.org/officeDocument/2006/relationships/tags" Target="../tags/tag106.xml"/><Relationship Id="rId2" Type="http://schemas.openxmlformats.org/officeDocument/2006/relationships/tags" Target="../tags/tag101.xml"/><Relationship Id="rId1" Type="http://schemas.openxmlformats.org/officeDocument/2006/relationships/tags" Target="../tags/tag100.xml"/><Relationship Id="rId6" Type="http://schemas.openxmlformats.org/officeDocument/2006/relationships/tags" Target="../tags/tag105.xml"/><Relationship Id="rId5" Type="http://schemas.openxmlformats.org/officeDocument/2006/relationships/tags" Target="../tags/tag104.xml"/><Relationship Id="rId4" Type="http://schemas.openxmlformats.org/officeDocument/2006/relationships/tags" Target="../tags/tag103.xml"/><Relationship Id="rId9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tags" Target="../tags/tag112.xml"/><Relationship Id="rId2" Type="http://schemas.openxmlformats.org/officeDocument/2006/relationships/tags" Target="../tags/tag111.xml"/><Relationship Id="rId1" Type="http://schemas.openxmlformats.org/officeDocument/2006/relationships/tags" Target="../tags/tag110.xml"/><Relationship Id="rId5" Type="http://schemas.openxmlformats.org/officeDocument/2006/relationships/image" Target="../media/image13.png"/><Relationship Id="rId4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tags" Target="../tags/tag120.xml"/><Relationship Id="rId13" Type="http://schemas.openxmlformats.org/officeDocument/2006/relationships/tags" Target="../tags/tag125.xml"/><Relationship Id="rId3" Type="http://schemas.openxmlformats.org/officeDocument/2006/relationships/tags" Target="../tags/tag115.xml"/><Relationship Id="rId7" Type="http://schemas.openxmlformats.org/officeDocument/2006/relationships/tags" Target="../tags/tag119.xml"/><Relationship Id="rId12" Type="http://schemas.openxmlformats.org/officeDocument/2006/relationships/tags" Target="../tags/tag124.xml"/><Relationship Id="rId2" Type="http://schemas.openxmlformats.org/officeDocument/2006/relationships/tags" Target="../tags/tag114.xml"/><Relationship Id="rId16" Type="http://schemas.openxmlformats.org/officeDocument/2006/relationships/image" Target="../media/image14.png"/><Relationship Id="rId1" Type="http://schemas.openxmlformats.org/officeDocument/2006/relationships/tags" Target="../tags/tag113.xml"/><Relationship Id="rId6" Type="http://schemas.openxmlformats.org/officeDocument/2006/relationships/tags" Target="../tags/tag118.xml"/><Relationship Id="rId11" Type="http://schemas.openxmlformats.org/officeDocument/2006/relationships/tags" Target="../tags/tag123.xml"/><Relationship Id="rId5" Type="http://schemas.openxmlformats.org/officeDocument/2006/relationships/tags" Target="../tags/tag117.xml"/><Relationship Id="rId15" Type="http://schemas.openxmlformats.org/officeDocument/2006/relationships/slideLayout" Target="../slideLayouts/slideLayout2.xml"/><Relationship Id="rId10" Type="http://schemas.openxmlformats.org/officeDocument/2006/relationships/tags" Target="../tags/tag122.xml"/><Relationship Id="rId4" Type="http://schemas.openxmlformats.org/officeDocument/2006/relationships/tags" Target="../tags/tag116.xml"/><Relationship Id="rId9" Type="http://schemas.openxmlformats.org/officeDocument/2006/relationships/tags" Target="../tags/tag121.xml"/><Relationship Id="rId14" Type="http://schemas.openxmlformats.org/officeDocument/2006/relationships/tags" Target="../tags/tag126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tags" Target="../tags/tag134.xml"/><Relationship Id="rId13" Type="http://schemas.openxmlformats.org/officeDocument/2006/relationships/tags" Target="../tags/tag139.xml"/><Relationship Id="rId18" Type="http://schemas.openxmlformats.org/officeDocument/2006/relationships/tags" Target="../tags/tag144.xml"/><Relationship Id="rId26" Type="http://schemas.openxmlformats.org/officeDocument/2006/relationships/tags" Target="../tags/tag152.xml"/><Relationship Id="rId3" Type="http://schemas.openxmlformats.org/officeDocument/2006/relationships/tags" Target="../tags/tag129.xml"/><Relationship Id="rId21" Type="http://schemas.openxmlformats.org/officeDocument/2006/relationships/tags" Target="../tags/tag147.xml"/><Relationship Id="rId7" Type="http://schemas.openxmlformats.org/officeDocument/2006/relationships/tags" Target="../tags/tag133.xml"/><Relationship Id="rId12" Type="http://schemas.openxmlformats.org/officeDocument/2006/relationships/tags" Target="../tags/tag138.xml"/><Relationship Id="rId17" Type="http://schemas.openxmlformats.org/officeDocument/2006/relationships/tags" Target="../tags/tag143.xml"/><Relationship Id="rId25" Type="http://schemas.openxmlformats.org/officeDocument/2006/relationships/tags" Target="../tags/tag151.xml"/><Relationship Id="rId2" Type="http://schemas.openxmlformats.org/officeDocument/2006/relationships/tags" Target="../tags/tag128.xml"/><Relationship Id="rId16" Type="http://schemas.openxmlformats.org/officeDocument/2006/relationships/tags" Target="../tags/tag142.xml"/><Relationship Id="rId20" Type="http://schemas.openxmlformats.org/officeDocument/2006/relationships/tags" Target="../tags/tag146.xml"/><Relationship Id="rId29" Type="http://schemas.openxmlformats.org/officeDocument/2006/relationships/slideLayout" Target="../slideLayouts/slideLayout2.xml"/><Relationship Id="rId1" Type="http://schemas.openxmlformats.org/officeDocument/2006/relationships/tags" Target="../tags/tag127.xml"/><Relationship Id="rId6" Type="http://schemas.openxmlformats.org/officeDocument/2006/relationships/tags" Target="../tags/tag132.xml"/><Relationship Id="rId11" Type="http://schemas.openxmlformats.org/officeDocument/2006/relationships/tags" Target="../tags/tag137.xml"/><Relationship Id="rId24" Type="http://schemas.openxmlformats.org/officeDocument/2006/relationships/tags" Target="../tags/tag150.xml"/><Relationship Id="rId5" Type="http://schemas.openxmlformats.org/officeDocument/2006/relationships/tags" Target="../tags/tag131.xml"/><Relationship Id="rId15" Type="http://schemas.openxmlformats.org/officeDocument/2006/relationships/tags" Target="../tags/tag141.xml"/><Relationship Id="rId23" Type="http://schemas.openxmlformats.org/officeDocument/2006/relationships/tags" Target="../tags/tag149.xml"/><Relationship Id="rId28" Type="http://schemas.openxmlformats.org/officeDocument/2006/relationships/tags" Target="../tags/tag154.xml"/><Relationship Id="rId10" Type="http://schemas.openxmlformats.org/officeDocument/2006/relationships/tags" Target="../tags/tag136.xml"/><Relationship Id="rId19" Type="http://schemas.openxmlformats.org/officeDocument/2006/relationships/tags" Target="../tags/tag145.xml"/><Relationship Id="rId4" Type="http://schemas.openxmlformats.org/officeDocument/2006/relationships/tags" Target="../tags/tag130.xml"/><Relationship Id="rId9" Type="http://schemas.openxmlformats.org/officeDocument/2006/relationships/tags" Target="../tags/tag135.xml"/><Relationship Id="rId14" Type="http://schemas.openxmlformats.org/officeDocument/2006/relationships/tags" Target="../tags/tag140.xml"/><Relationship Id="rId22" Type="http://schemas.openxmlformats.org/officeDocument/2006/relationships/tags" Target="../tags/tag148.xml"/><Relationship Id="rId27" Type="http://schemas.openxmlformats.org/officeDocument/2006/relationships/tags" Target="../tags/tag153.xml"/><Relationship Id="rId30" Type="http://schemas.openxmlformats.org/officeDocument/2006/relationships/image" Target="../media/image15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tags" Target="../tags/tag162.xml"/><Relationship Id="rId13" Type="http://schemas.openxmlformats.org/officeDocument/2006/relationships/image" Target="../media/image17.png"/><Relationship Id="rId3" Type="http://schemas.openxmlformats.org/officeDocument/2006/relationships/tags" Target="../tags/tag157.xml"/><Relationship Id="rId7" Type="http://schemas.openxmlformats.org/officeDocument/2006/relationships/tags" Target="../tags/tag161.xml"/><Relationship Id="rId12" Type="http://schemas.openxmlformats.org/officeDocument/2006/relationships/image" Target="../media/image16.jpeg"/><Relationship Id="rId2" Type="http://schemas.openxmlformats.org/officeDocument/2006/relationships/tags" Target="../tags/tag156.xml"/><Relationship Id="rId1" Type="http://schemas.openxmlformats.org/officeDocument/2006/relationships/tags" Target="../tags/tag155.xml"/><Relationship Id="rId6" Type="http://schemas.openxmlformats.org/officeDocument/2006/relationships/tags" Target="../tags/tag160.xml"/><Relationship Id="rId11" Type="http://schemas.openxmlformats.org/officeDocument/2006/relationships/hyperlink" Target="&#23454;&#39564;-&#39564;&#30005;&#22120;.wmv" TargetMode="External"/><Relationship Id="rId5" Type="http://schemas.openxmlformats.org/officeDocument/2006/relationships/tags" Target="../tags/tag159.xml"/><Relationship Id="rId10" Type="http://schemas.openxmlformats.org/officeDocument/2006/relationships/slideLayout" Target="../slideLayouts/slideLayout2.xml"/><Relationship Id="rId4" Type="http://schemas.openxmlformats.org/officeDocument/2006/relationships/tags" Target="../tags/tag158.xml"/><Relationship Id="rId9" Type="http://schemas.openxmlformats.org/officeDocument/2006/relationships/tags" Target="../tags/tag163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hyperlink" Target="&#23454;&#39564;-&#39564;&#30005;&#22120;.wmv" TargetMode="External"/><Relationship Id="rId3" Type="http://schemas.openxmlformats.org/officeDocument/2006/relationships/tags" Target="../tags/tag166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165.xml"/><Relationship Id="rId1" Type="http://schemas.openxmlformats.org/officeDocument/2006/relationships/tags" Target="../tags/tag164.xml"/><Relationship Id="rId6" Type="http://schemas.openxmlformats.org/officeDocument/2006/relationships/tags" Target="../tags/tag169.xml"/><Relationship Id="rId5" Type="http://schemas.openxmlformats.org/officeDocument/2006/relationships/tags" Target="../tags/tag168.xml"/><Relationship Id="rId10" Type="http://schemas.openxmlformats.org/officeDocument/2006/relationships/image" Target="../media/image18.png"/><Relationship Id="rId4" Type="http://schemas.openxmlformats.org/officeDocument/2006/relationships/tags" Target="../tags/tag167.xml"/><Relationship Id="rId9" Type="http://schemas.openxmlformats.org/officeDocument/2006/relationships/image" Target="../media/image16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54.xml"/><Relationship Id="rId1" Type="http://schemas.openxmlformats.org/officeDocument/2006/relationships/tags" Target="../tags/tag5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70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9.emf"/><Relationship Id="rId4" Type="http://schemas.openxmlformats.org/officeDocument/2006/relationships/oleObject" Target="../embeddings/oleObject1.bin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3" Type="http://schemas.openxmlformats.org/officeDocument/2006/relationships/tags" Target="../tags/tag173.xml"/><Relationship Id="rId7" Type="http://schemas.openxmlformats.org/officeDocument/2006/relationships/tags" Target="../tags/tag177.xml"/><Relationship Id="rId2" Type="http://schemas.openxmlformats.org/officeDocument/2006/relationships/tags" Target="../tags/tag172.xml"/><Relationship Id="rId1" Type="http://schemas.openxmlformats.org/officeDocument/2006/relationships/tags" Target="../tags/tag171.xml"/><Relationship Id="rId6" Type="http://schemas.openxmlformats.org/officeDocument/2006/relationships/tags" Target="../tags/tag176.xml"/><Relationship Id="rId5" Type="http://schemas.openxmlformats.org/officeDocument/2006/relationships/tags" Target="../tags/tag175.xml"/><Relationship Id="rId4" Type="http://schemas.openxmlformats.org/officeDocument/2006/relationships/tags" Target="../tags/tag174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tags" Target="../tags/tag185.xml"/><Relationship Id="rId13" Type="http://schemas.openxmlformats.org/officeDocument/2006/relationships/tags" Target="../tags/tag190.xml"/><Relationship Id="rId18" Type="http://schemas.openxmlformats.org/officeDocument/2006/relationships/tags" Target="../tags/tag195.xml"/><Relationship Id="rId3" Type="http://schemas.openxmlformats.org/officeDocument/2006/relationships/tags" Target="../tags/tag180.xml"/><Relationship Id="rId21" Type="http://schemas.openxmlformats.org/officeDocument/2006/relationships/slideLayout" Target="../slideLayouts/slideLayout2.xml"/><Relationship Id="rId7" Type="http://schemas.openxmlformats.org/officeDocument/2006/relationships/tags" Target="../tags/tag184.xml"/><Relationship Id="rId12" Type="http://schemas.openxmlformats.org/officeDocument/2006/relationships/tags" Target="../tags/tag189.xml"/><Relationship Id="rId17" Type="http://schemas.openxmlformats.org/officeDocument/2006/relationships/tags" Target="../tags/tag194.xml"/><Relationship Id="rId2" Type="http://schemas.openxmlformats.org/officeDocument/2006/relationships/tags" Target="../tags/tag179.xml"/><Relationship Id="rId16" Type="http://schemas.openxmlformats.org/officeDocument/2006/relationships/tags" Target="../tags/tag193.xml"/><Relationship Id="rId20" Type="http://schemas.openxmlformats.org/officeDocument/2006/relationships/tags" Target="../tags/tag197.xml"/><Relationship Id="rId1" Type="http://schemas.openxmlformats.org/officeDocument/2006/relationships/tags" Target="../tags/tag178.xml"/><Relationship Id="rId6" Type="http://schemas.openxmlformats.org/officeDocument/2006/relationships/tags" Target="../tags/tag183.xml"/><Relationship Id="rId11" Type="http://schemas.openxmlformats.org/officeDocument/2006/relationships/tags" Target="../tags/tag188.xml"/><Relationship Id="rId5" Type="http://schemas.openxmlformats.org/officeDocument/2006/relationships/tags" Target="../tags/tag182.xml"/><Relationship Id="rId15" Type="http://schemas.openxmlformats.org/officeDocument/2006/relationships/tags" Target="../tags/tag192.xml"/><Relationship Id="rId10" Type="http://schemas.openxmlformats.org/officeDocument/2006/relationships/tags" Target="../tags/tag187.xml"/><Relationship Id="rId19" Type="http://schemas.openxmlformats.org/officeDocument/2006/relationships/tags" Target="../tags/tag196.xml"/><Relationship Id="rId4" Type="http://schemas.openxmlformats.org/officeDocument/2006/relationships/tags" Target="../tags/tag181.xml"/><Relationship Id="rId9" Type="http://schemas.openxmlformats.org/officeDocument/2006/relationships/tags" Target="../tags/tag186.xml"/><Relationship Id="rId14" Type="http://schemas.openxmlformats.org/officeDocument/2006/relationships/tags" Target="../tags/tag191.xml"/><Relationship Id="rId22" Type="http://schemas.openxmlformats.org/officeDocument/2006/relationships/image" Target="../media/image2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tags" Target="../tags/tag200.xml"/><Relationship Id="rId2" Type="http://schemas.openxmlformats.org/officeDocument/2006/relationships/tags" Target="../tags/tag199.xml"/><Relationship Id="rId1" Type="http://schemas.openxmlformats.org/officeDocument/2006/relationships/tags" Target="../tags/tag198.xml"/><Relationship Id="rId5" Type="http://schemas.openxmlformats.org/officeDocument/2006/relationships/image" Target="../media/image21.png"/><Relationship Id="rId4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tags" Target="../tags/tag203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202.xml"/><Relationship Id="rId1" Type="http://schemas.openxmlformats.org/officeDocument/2006/relationships/tags" Target="../tags/tag201.xml"/><Relationship Id="rId6" Type="http://schemas.openxmlformats.org/officeDocument/2006/relationships/tags" Target="../tags/tag206.xml"/><Relationship Id="rId5" Type="http://schemas.openxmlformats.org/officeDocument/2006/relationships/tags" Target="../tags/tag205.xml"/><Relationship Id="rId4" Type="http://schemas.openxmlformats.org/officeDocument/2006/relationships/tags" Target="../tags/tag204.xml"/><Relationship Id="rId9" Type="http://schemas.openxmlformats.org/officeDocument/2006/relationships/image" Target="../media/image2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tags" Target="../tags/tag207.xml"/><Relationship Id="rId2" Type="http://schemas.openxmlformats.org/officeDocument/2006/relationships/video" Target="file:///E:\R&#20061;&#29289;&#19978;\&#26657;&#23545;\7-R&#183;&#20061;&#24180;&#32423;&#29289;&#29702;&#19978;&#20876;&#65288;&#29366;&#20803;&#23548;&#32451;&#65289;\R&#183;&#20061;&#24180;&#32423;&#29289;&#29702;&#19978;&#20876;&#65288;&#29366;&#20803;&#23548;&#32451;&#65289;\&#20154;&#20061;&#29289;&#19978;-&#25945;&#23398;&#36164;&#28304;\&#31532;&#21313;&#20116;&#31456;%20&#30005;&#27969;&#21644;&#30005;&#36335;\&#19978;&#35838;&#35838;&#20214;\&#31532;1&#33410;%20&#20004;&#31181;&#30005;&#33655;\&#21407;&#23376;&#32467;&#26500;&#31034;&#24847;&#22270;&#35299;&#37322;&#25705;&#25830;&#36215;&#30005;.wmv" TargetMode="External"/><Relationship Id="rId1" Type="http://schemas.microsoft.com/office/2007/relationships/media" Target="file:///E:\R&#20061;&#29289;&#19978;\&#26657;&#23545;\7-R&#183;&#20061;&#24180;&#32423;&#29289;&#29702;&#19978;&#20876;&#65288;&#29366;&#20803;&#23548;&#32451;&#65289;\R&#183;&#20061;&#24180;&#32423;&#29289;&#29702;&#19978;&#20876;&#65288;&#29366;&#20803;&#23548;&#32451;&#65289;\&#20154;&#20061;&#29289;&#19978;-&#25945;&#23398;&#36164;&#28304;\&#31532;&#21313;&#20116;&#31456;%20&#30005;&#27969;&#21644;&#30005;&#36335;\&#19978;&#35838;&#35838;&#20214;\&#31532;1&#33410;%20&#20004;&#31181;&#30005;&#33655;\&#21407;&#23376;&#32467;&#26500;&#31034;&#24847;&#22270;&#35299;&#37322;&#25705;&#25830;&#36215;&#30005;.wmv" TargetMode="External"/><Relationship Id="rId6" Type="http://schemas.openxmlformats.org/officeDocument/2006/relationships/image" Target="../media/image23.png"/><Relationship Id="rId5" Type="http://schemas.openxmlformats.org/officeDocument/2006/relationships/slideLayout" Target="../slideLayouts/slideLayout12.xml"/><Relationship Id="rId4" Type="http://schemas.openxmlformats.org/officeDocument/2006/relationships/tags" Target="../tags/tag208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tags" Target="../tags/tag211.xml"/><Relationship Id="rId2" Type="http://schemas.openxmlformats.org/officeDocument/2006/relationships/tags" Target="../tags/tag210.xml"/><Relationship Id="rId1" Type="http://schemas.openxmlformats.org/officeDocument/2006/relationships/tags" Target="../tags/tag209.xml"/><Relationship Id="rId5" Type="http://schemas.openxmlformats.org/officeDocument/2006/relationships/slideLayout" Target="../slideLayouts/slideLayout12.xml"/><Relationship Id="rId4" Type="http://schemas.openxmlformats.org/officeDocument/2006/relationships/tags" Target="../tags/tag21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tags" Target="../tags/tag214.xml"/><Relationship Id="rId1" Type="http://schemas.openxmlformats.org/officeDocument/2006/relationships/tags" Target="../tags/tag21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15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16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tags" Target="../tags/tag60.xml"/><Relationship Id="rId3" Type="http://schemas.openxmlformats.org/officeDocument/2006/relationships/tags" Target="../tags/tag55.xml"/><Relationship Id="rId7" Type="http://schemas.openxmlformats.org/officeDocument/2006/relationships/tags" Target="../tags/tag59.xml"/><Relationship Id="rId2" Type="http://schemas.openxmlformats.org/officeDocument/2006/relationships/video" Target="file:///D:\2021&#23398;&#31185;&#32593;&#20648;&#20540;&#36164;&#28304;\2021-2022&#23398;&#24180;&#20061;&#24180;&#32423;&#29289;&#29702;&#19978;&#20876;&#31934;&#21697;&#22791;&#35838;&#23548;&#23398;&#26696;+&#25945;&#23398;&#35774;&#35745;+&#35838;&#20214;+&#32451;&#20064;&#65288;&#20154;&#25945;&#29256;&#65289;\&#12304;&#31934;&#21697;&#12305;15.1%20&#20004;&#31181;&#30005;&#33655;--2021-2022&#20154;&#25945;&#29256;&#20061;&#24180;&#32423;&#29289;&#29702;&#19978;&#20876;&#31934;&#21697;&#22791;&#35838;&#36164;&#28304;&#21253;&#65288;&#35838;&#20214;&#12289;&#25945;&#23398;&#35774;&#35745;&#12289;&#23548;&#23398;&#26696;&#12289;&#32451;&#20064;&#65289;&#65288;&#21407;&#21367;&#29256;&#21644;&#35299;&#26512;&#29256;&#65289;\15.1%20&#65288;&#35838;&#20214;&#65289;&#20004;&#31181;&#30005;&#33655;\&#24594;&#21457;&#20914;&#20896;--&#21516;&#31181;&#30005;&#33655;&#25490;&#26021;.wmv" TargetMode="External"/><Relationship Id="rId1" Type="http://schemas.microsoft.com/office/2007/relationships/media" Target="file:///D:\2021&#23398;&#31185;&#32593;&#20648;&#20540;&#36164;&#28304;\2021-2022&#23398;&#24180;&#20061;&#24180;&#32423;&#29289;&#29702;&#19978;&#20876;&#31934;&#21697;&#22791;&#35838;&#23548;&#23398;&#26696;+&#25945;&#23398;&#35774;&#35745;+&#35838;&#20214;+&#32451;&#20064;&#65288;&#20154;&#25945;&#29256;&#65289;\&#12304;&#31934;&#21697;&#12305;15.1%20&#20004;&#31181;&#30005;&#33655;--2021-2022&#20154;&#25945;&#29256;&#20061;&#24180;&#32423;&#29289;&#29702;&#19978;&#20876;&#31934;&#21697;&#22791;&#35838;&#36164;&#28304;&#21253;&#65288;&#35838;&#20214;&#12289;&#25945;&#23398;&#35774;&#35745;&#12289;&#23548;&#23398;&#26696;&#12289;&#32451;&#20064;&#65289;&#65288;&#21407;&#21367;&#29256;&#21644;&#35299;&#26512;&#29256;&#65289;\15.1%20&#65288;&#35838;&#20214;&#65289;&#20004;&#31181;&#30005;&#33655;\&#24594;&#21457;&#20914;&#20896;--&#21516;&#31181;&#30005;&#33655;&#25490;&#26021;.wmv" TargetMode="External"/><Relationship Id="rId6" Type="http://schemas.openxmlformats.org/officeDocument/2006/relationships/tags" Target="../tags/tag58.xml"/><Relationship Id="rId5" Type="http://schemas.openxmlformats.org/officeDocument/2006/relationships/tags" Target="../tags/tag57.xml"/><Relationship Id="rId10" Type="http://schemas.openxmlformats.org/officeDocument/2006/relationships/image" Target="../media/image3.png"/><Relationship Id="rId4" Type="http://schemas.openxmlformats.org/officeDocument/2006/relationships/tags" Target="../tags/tag56.xml"/><Relationship Id="rId9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tags" Target="../tags/tag219.xml"/><Relationship Id="rId7" Type="http://schemas.openxmlformats.org/officeDocument/2006/relationships/image" Target="../media/image25.png"/><Relationship Id="rId2" Type="http://schemas.openxmlformats.org/officeDocument/2006/relationships/tags" Target="../tags/tag218.xml"/><Relationship Id="rId1" Type="http://schemas.openxmlformats.org/officeDocument/2006/relationships/tags" Target="../tags/tag217.xml"/><Relationship Id="rId6" Type="http://schemas.openxmlformats.org/officeDocument/2006/relationships/image" Target="../media/image24.pn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220.xml"/><Relationship Id="rId9" Type="http://schemas.openxmlformats.org/officeDocument/2006/relationships/image" Target="../media/image27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21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tags" Target="../tags/tag224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223.xml"/><Relationship Id="rId1" Type="http://schemas.openxmlformats.org/officeDocument/2006/relationships/tags" Target="../tags/tag222.xml"/><Relationship Id="rId6" Type="http://schemas.openxmlformats.org/officeDocument/2006/relationships/tags" Target="../tags/tag227.xml"/><Relationship Id="rId5" Type="http://schemas.openxmlformats.org/officeDocument/2006/relationships/tags" Target="../tags/tag226.xml"/><Relationship Id="rId4" Type="http://schemas.openxmlformats.org/officeDocument/2006/relationships/tags" Target="../tags/tag225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28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28.emf"/><Relationship Id="rId4" Type="http://schemas.openxmlformats.org/officeDocument/2006/relationships/oleObject" Target="../embeddings/oleObject2.bin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29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29.emf"/><Relationship Id="rId4" Type="http://schemas.openxmlformats.org/officeDocument/2006/relationships/oleObject" Target="../embeddings/oleObject3.bin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tags" Target="../tags/tag237.xml"/><Relationship Id="rId13" Type="http://schemas.openxmlformats.org/officeDocument/2006/relationships/tags" Target="../tags/tag242.xml"/><Relationship Id="rId3" Type="http://schemas.openxmlformats.org/officeDocument/2006/relationships/tags" Target="../tags/tag232.xml"/><Relationship Id="rId7" Type="http://schemas.openxmlformats.org/officeDocument/2006/relationships/tags" Target="../tags/tag236.xml"/><Relationship Id="rId12" Type="http://schemas.openxmlformats.org/officeDocument/2006/relationships/tags" Target="../tags/tag241.xml"/><Relationship Id="rId2" Type="http://schemas.openxmlformats.org/officeDocument/2006/relationships/tags" Target="../tags/tag231.xml"/><Relationship Id="rId16" Type="http://schemas.openxmlformats.org/officeDocument/2006/relationships/image" Target="../media/image30.jpeg"/><Relationship Id="rId1" Type="http://schemas.openxmlformats.org/officeDocument/2006/relationships/tags" Target="../tags/tag230.xml"/><Relationship Id="rId6" Type="http://schemas.openxmlformats.org/officeDocument/2006/relationships/tags" Target="../tags/tag235.xml"/><Relationship Id="rId11" Type="http://schemas.openxmlformats.org/officeDocument/2006/relationships/tags" Target="../tags/tag240.xml"/><Relationship Id="rId5" Type="http://schemas.openxmlformats.org/officeDocument/2006/relationships/tags" Target="../tags/tag234.xml"/><Relationship Id="rId15" Type="http://schemas.openxmlformats.org/officeDocument/2006/relationships/slideLayout" Target="../slideLayouts/slideLayout2.xml"/><Relationship Id="rId10" Type="http://schemas.openxmlformats.org/officeDocument/2006/relationships/tags" Target="../tags/tag239.xml"/><Relationship Id="rId4" Type="http://schemas.openxmlformats.org/officeDocument/2006/relationships/tags" Target="../tags/tag233.xml"/><Relationship Id="rId9" Type="http://schemas.openxmlformats.org/officeDocument/2006/relationships/tags" Target="../tags/tag238.xml"/><Relationship Id="rId14" Type="http://schemas.openxmlformats.org/officeDocument/2006/relationships/tags" Target="../tags/tag243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tags" Target="../tags/tag251.xml"/><Relationship Id="rId13" Type="http://schemas.openxmlformats.org/officeDocument/2006/relationships/image" Target="../media/image31.jpeg"/><Relationship Id="rId3" Type="http://schemas.openxmlformats.org/officeDocument/2006/relationships/tags" Target="../tags/tag246.xml"/><Relationship Id="rId7" Type="http://schemas.openxmlformats.org/officeDocument/2006/relationships/tags" Target="../tags/tag250.xml"/><Relationship Id="rId12" Type="http://schemas.openxmlformats.org/officeDocument/2006/relationships/slideLayout" Target="../slideLayouts/slideLayout2.xml"/><Relationship Id="rId2" Type="http://schemas.openxmlformats.org/officeDocument/2006/relationships/tags" Target="../tags/tag245.xml"/><Relationship Id="rId1" Type="http://schemas.openxmlformats.org/officeDocument/2006/relationships/tags" Target="../tags/tag244.xml"/><Relationship Id="rId6" Type="http://schemas.openxmlformats.org/officeDocument/2006/relationships/tags" Target="../tags/tag249.xml"/><Relationship Id="rId11" Type="http://schemas.openxmlformats.org/officeDocument/2006/relationships/tags" Target="../tags/tag254.xml"/><Relationship Id="rId5" Type="http://schemas.openxmlformats.org/officeDocument/2006/relationships/tags" Target="../tags/tag248.xml"/><Relationship Id="rId10" Type="http://schemas.openxmlformats.org/officeDocument/2006/relationships/tags" Target="../tags/tag253.xml"/><Relationship Id="rId4" Type="http://schemas.openxmlformats.org/officeDocument/2006/relationships/tags" Target="../tags/tag247.xml"/><Relationship Id="rId9" Type="http://schemas.openxmlformats.org/officeDocument/2006/relationships/tags" Target="../tags/tag25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256.xml"/><Relationship Id="rId1" Type="http://schemas.openxmlformats.org/officeDocument/2006/relationships/tags" Target="../tags/tag255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tags" Target="../tags/tag259.xml"/><Relationship Id="rId2" Type="http://schemas.openxmlformats.org/officeDocument/2006/relationships/tags" Target="../tags/tag258.xml"/><Relationship Id="rId1" Type="http://schemas.openxmlformats.org/officeDocument/2006/relationships/tags" Target="../tags/tag257.xml"/><Relationship Id="rId4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60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66.xml"/><Relationship Id="rId13" Type="http://schemas.openxmlformats.org/officeDocument/2006/relationships/tags" Target="../tags/tag71.xml"/><Relationship Id="rId3" Type="http://schemas.openxmlformats.org/officeDocument/2006/relationships/video" Target="file:///E:\R&#20061;&#29289;&#19978;\&#26657;&#23545;\7-R&#183;&#20061;&#24180;&#32423;&#29289;&#29702;&#19978;&#20876;&#65288;&#29366;&#20803;&#23548;&#32451;&#65289;\R&#183;&#20061;&#24180;&#32423;&#29289;&#29702;&#19978;&#20876;&#65288;&#29366;&#20803;&#23548;&#32451;&#65289;\&#20154;&#20061;&#29289;&#19978;-&#25945;&#23398;&#36164;&#28304;\&#31532;&#21313;&#20116;&#31456;%20&#30005;&#27969;&#21644;&#30005;&#36335;\&#19978;&#35838;&#35838;&#20214;\&#31532;1&#33410;%20&#20004;&#31181;&#30005;&#33655;\&#38745;&#30005;&#29616;&#35937;.wmv" TargetMode="External"/><Relationship Id="rId7" Type="http://schemas.openxmlformats.org/officeDocument/2006/relationships/tags" Target="../tags/tag65.xml"/><Relationship Id="rId12" Type="http://schemas.openxmlformats.org/officeDocument/2006/relationships/tags" Target="../tags/tag70.xml"/><Relationship Id="rId2" Type="http://schemas.microsoft.com/office/2007/relationships/media" Target="file:///E:\R&#20061;&#29289;&#19978;\&#26657;&#23545;\7-R&#183;&#20061;&#24180;&#32423;&#29289;&#29702;&#19978;&#20876;&#65288;&#29366;&#20803;&#23548;&#32451;&#65289;\R&#183;&#20061;&#24180;&#32423;&#29289;&#29702;&#19978;&#20876;&#65288;&#29366;&#20803;&#23548;&#32451;&#65289;\&#20154;&#20061;&#29289;&#19978;-&#25945;&#23398;&#36164;&#28304;\&#31532;&#21313;&#20116;&#31456;%20&#30005;&#27969;&#21644;&#30005;&#36335;\&#19978;&#35838;&#35838;&#20214;\&#31532;1&#33410;%20&#20004;&#31181;&#30005;&#33655;\&#38745;&#30005;&#29616;&#35937;.wmv" TargetMode="External"/><Relationship Id="rId16" Type="http://schemas.openxmlformats.org/officeDocument/2006/relationships/image" Target="../media/image4.png"/><Relationship Id="rId1" Type="http://schemas.openxmlformats.org/officeDocument/2006/relationships/tags" Target="../tags/tag61.xml"/><Relationship Id="rId6" Type="http://schemas.openxmlformats.org/officeDocument/2006/relationships/tags" Target="../tags/tag64.xml"/><Relationship Id="rId11" Type="http://schemas.openxmlformats.org/officeDocument/2006/relationships/tags" Target="../tags/tag69.xml"/><Relationship Id="rId5" Type="http://schemas.openxmlformats.org/officeDocument/2006/relationships/tags" Target="../tags/tag63.xml"/><Relationship Id="rId15" Type="http://schemas.openxmlformats.org/officeDocument/2006/relationships/slideLayout" Target="../slideLayouts/slideLayout2.xml"/><Relationship Id="rId10" Type="http://schemas.openxmlformats.org/officeDocument/2006/relationships/tags" Target="../tags/tag68.xml"/><Relationship Id="rId4" Type="http://schemas.openxmlformats.org/officeDocument/2006/relationships/tags" Target="../tags/tag62.xml"/><Relationship Id="rId9" Type="http://schemas.openxmlformats.org/officeDocument/2006/relationships/tags" Target="../tags/tag67.xml"/><Relationship Id="rId14" Type="http://schemas.openxmlformats.org/officeDocument/2006/relationships/tags" Target="../tags/tag7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tags" Target="../tags/tag263.xml"/><Relationship Id="rId2" Type="http://schemas.openxmlformats.org/officeDocument/2006/relationships/tags" Target="../tags/tag262.xml"/><Relationship Id="rId1" Type="http://schemas.openxmlformats.org/officeDocument/2006/relationships/tags" Target="../tags/tag261.xml"/><Relationship Id="rId5" Type="http://schemas.openxmlformats.org/officeDocument/2006/relationships/image" Target="../media/image32.png"/><Relationship Id="rId4" Type="http://schemas.openxmlformats.org/officeDocument/2006/relationships/slideLayout" Target="../slideLayouts/slideLayout4.xml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tags" Target="../tags/tag271.xml"/><Relationship Id="rId13" Type="http://schemas.openxmlformats.org/officeDocument/2006/relationships/tags" Target="../tags/tag276.xml"/><Relationship Id="rId18" Type="http://schemas.openxmlformats.org/officeDocument/2006/relationships/tags" Target="../tags/tag281.xml"/><Relationship Id="rId3" Type="http://schemas.openxmlformats.org/officeDocument/2006/relationships/tags" Target="../tags/tag266.xml"/><Relationship Id="rId21" Type="http://schemas.openxmlformats.org/officeDocument/2006/relationships/tags" Target="../tags/tag284.xml"/><Relationship Id="rId7" Type="http://schemas.openxmlformats.org/officeDocument/2006/relationships/tags" Target="../tags/tag270.xml"/><Relationship Id="rId12" Type="http://schemas.openxmlformats.org/officeDocument/2006/relationships/tags" Target="../tags/tag275.xml"/><Relationship Id="rId17" Type="http://schemas.openxmlformats.org/officeDocument/2006/relationships/tags" Target="../tags/tag280.xml"/><Relationship Id="rId2" Type="http://schemas.openxmlformats.org/officeDocument/2006/relationships/tags" Target="../tags/tag265.xml"/><Relationship Id="rId16" Type="http://schemas.openxmlformats.org/officeDocument/2006/relationships/tags" Target="../tags/tag279.xml"/><Relationship Id="rId20" Type="http://schemas.openxmlformats.org/officeDocument/2006/relationships/tags" Target="../tags/tag283.xml"/><Relationship Id="rId1" Type="http://schemas.openxmlformats.org/officeDocument/2006/relationships/tags" Target="../tags/tag264.xml"/><Relationship Id="rId6" Type="http://schemas.openxmlformats.org/officeDocument/2006/relationships/tags" Target="../tags/tag269.xml"/><Relationship Id="rId11" Type="http://schemas.openxmlformats.org/officeDocument/2006/relationships/tags" Target="../tags/tag274.xml"/><Relationship Id="rId24" Type="http://schemas.openxmlformats.org/officeDocument/2006/relationships/slideLayout" Target="../slideLayouts/slideLayout4.xml"/><Relationship Id="rId5" Type="http://schemas.openxmlformats.org/officeDocument/2006/relationships/tags" Target="../tags/tag268.xml"/><Relationship Id="rId15" Type="http://schemas.openxmlformats.org/officeDocument/2006/relationships/tags" Target="../tags/tag278.xml"/><Relationship Id="rId23" Type="http://schemas.openxmlformats.org/officeDocument/2006/relationships/tags" Target="../tags/tag286.xml"/><Relationship Id="rId10" Type="http://schemas.openxmlformats.org/officeDocument/2006/relationships/tags" Target="../tags/tag273.xml"/><Relationship Id="rId19" Type="http://schemas.openxmlformats.org/officeDocument/2006/relationships/tags" Target="../tags/tag282.xml"/><Relationship Id="rId4" Type="http://schemas.openxmlformats.org/officeDocument/2006/relationships/tags" Target="../tags/tag267.xml"/><Relationship Id="rId9" Type="http://schemas.openxmlformats.org/officeDocument/2006/relationships/tags" Target="../tags/tag272.xml"/><Relationship Id="rId14" Type="http://schemas.openxmlformats.org/officeDocument/2006/relationships/tags" Target="../tags/tag277.xml"/><Relationship Id="rId22" Type="http://schemas.openxmlformats.org/officeDocument/2006/relationships/tags" Target="../tags/tag285.xml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.bin"/><Relationship Id="rId3" Type="http://schemas.openxmlformats.org/officeDocument/2006/relationships/tags" Target="../tags/tag288.xml"/><Relationship Id="rId7" Type="http://schemas.openxmlformats.org/officeDocument/2006/relationships/slideLayout" Target="../slideLayouts/slideLayout4.xml"/><Relationship Id="rId2" Type="http://schemas.openxmlformats.org/officeDocument/2006/relationships/tags" Target="../tags/tag287.xml"/><Relationship Id="rId1" Type="http://schemas.openxmlformats.org/officeDocument/2006/relationships/vmlDrawing" Target="../drawings/vmlDrawing4.vml"/><Relationship Id="rId6" Type="http://schemas.openxmlformats.org/officeDocument/2006/relationships/tags" Target="../tags/tag291.xml"/><Relationship Id="rId5" Type="http://schemas.openxmlformats.org/officeDocument/2006/relationships/tags" Target="../tags/tag290.xml"/><Relationship Id="rId10" Type="http://schemas.openxmlformats.org/officeDocument/2006/relationships/image" Target="../media/image33.emf"/><Relationship Id="rId4" Type="http://schemas.openxmlformats.org/officeDocument/2006/relationships/tags" Target="../tags/tag289.xml"/><Relationship Id="rId9" Type="http://schemas.openxmlformats.org/officeDocument/2006/relationships/package" Target="../embeddings/Microsoft_Word___1.docx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292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34.emf"/><Relationship Id="rId5" Type="http://schemas.openxmlformats.org/officeDocument/2006/relationships/package" Target="../embeddings/Microsoft_Word___2.docx"/><Relationship Id="rId4" Type="http://schemas.openxmlformats.org/officeDocument/2006/relationships/oleObject" Target="../embeddings/oleObject5.bin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293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35.emf"/><Relationship Id="rId5" Type="http://schemas.openxmlformats.org/officeDocument/2006/relationships/package" Target="../embeddings/Microsoft_Word___3.docx"/><Relationship Id="rId4" Type="http://schemas.openxmlformats.org/officeDocument/2006/relationships/oleObject" Target="../embeddings/oleObject6.bin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294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36.emf"/><Relationship Id="rId5" Type="http://schemas.openxmlformats.org/officeDocument/2006/relationships/package" Target="../embeddings/Microsoft_Word___4.docx"/><Relationship Id="rId4" Type="http://schemas.openxmlformats.org/officeDocument/2006/relationships/oleObject" Target="../embeddings/oleObject7.bin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295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37.emf"/><Relationship Id="rId5" Type="http://schemas.openxmlformats.org/officeDocument/2006/relationships/package" Target="../embeddings/Microsoft_Word___5.docx"/><Relationship Id="rId4" Type="http://schemas.openxmlformats.org/officeDocument/2006/relationships/oleObject" Target="../embeddings/oleObject8.bin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296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38.emf"/><Relationship Id="rId5" Type="http://schemas.openxmlformats.org/officeDocument/2006/relationships/package" Target="../embeddings/Microsoft_Word___6.docx"/><Relationship Id="rId4" Type="http://schemas.openxmlformats.org/officeDocument/2006/relationships/oleObject" Target="../embeddings/oleObject9.bin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297.xml"/><Relationship Id="rId1" Type="http://schemas.openxmlformats.org/officeDocument/2006/relationships/vmlDrawing" Target="../drawings/vmlDrawing10.vml"/><Relationship Id="rId6" Type="http://schemas.openxmlformats.org/officeDocument/2006/relationships/image" Target="../media/image39.emf"/><Relationship Id="rId5" Type="http://schemas.openxmlformats.org/officeDocument/2006/relationships/package" Target="../embeddings/Microsoft_Word___7.docx"/><Relationship Id="rId4" Type="http://schemas.openxmlformats.org/officeDocument/2006/relationships/oleObject" Target="../embeddings/oleObject10.bin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298.xml"/><Relationship Id="rId1" Type="http://schemas.openxmlformats.org/officeDocument/2006/relationships/vmlDrawing" Target="../drawings/vmlDrawing11.vml"/><Relationship Id="rId6" Type="http://schemas.openxmlformats.org/officeDocument/2006/relationships/image" Target="../media/image40.emf"/><Relationship Id="rId5" Type="http://schemas.openxmlformats.org/officeDocument/2006/relationships/package" Target="../embeddings/Microsoft_Word___8.docx"/><Relationship Id="rId4" Type="http://schemas.openxmlformats.org/officeDocument/2006/relationships/oleObject" Target="../embeddings/oleObject11.bin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3" Type="http://schemas.openxmlformats.org/officeDocument/2006/relationships/tags" Target="../tags/tag75.xml"/><Relationship Id="rId7" Type="http://schemas.openxmlformats.org/officeDocument/2006/relationships/tags" Target="../tags/tag79.xml"/><Relationship Id="rId2" Type="http://schemas.openxmlformats.org/officeDocument/2006/relationships/tags" Target="../tags/tag74.xml"/><Relationship Id="rId1" Type="http://schemas.openxmlformats.org/officeDocument/2006/relationships/tags" Target="../tags/tag73.xml"/><Relationship Id="rId6" Type="http://schemas.openxmlformats.org/officeDocument/2006/relationships/tags" Target="../tags/tag78.xml"/><Relationship Id="rId11" Type="http://schemas.openxmlformats.org/officeDocument/2006/relationships/image" Target="../media/image7.jpeg"/><Relationship Id="rId5" Type="http://schemas.openxmlformats.org/officeDocument/2006/relationships/tags" Target="../tags/tag77.xml"/><Relationship Id="rId10" Type="http://schemas.openxmlformats.org/officeDocument/2006/relationships/image" Target="../media/image6.jpeg"/><Relationship Id="rId4" Type="http://schemas.openxmlformats.org/officeDocument/2006/relationships/tags" Target="../tags/tag76.xml"/><Relationship Id="rId9" Type="http://schemas.openxmlformats.org/officeDocument/2006/relationships/image" Target="../media/image5.jpe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299.xml"/><Relationship Id="rId1" Type="http://schemas.openxmlformats.org/officeDocument/2006/relationships/vmlDrawing" Target="../drawings/vmlDrawing12.vml"/><Relationship Id="rId6" Type="http://schemas.openxmlformats.org/officeDocument/2006/relationships/image" Target="../media/image41.emf"/><Relationship Id="rId5" Type="http://schemas.openxmlformats.org/officeDocument/2006/relationships/package" Target="../embeddings/Microsoft_Word___9.docx"/><Relationship Id="rId4" Type="http://schemas.openxmlformats.org/officeDocument/2006/relationships/oleObject" Target="../embeddings/oleObject12.bin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openxmlformats.org/officeDocument/2006/relationships/tags" Target="../tags/tag301.xml"/><Relationship Id="rId7" Type="http://schemas.openxmlformats.org/officeDocument/2006/relationships/image" Target="../media/image42.emf"/><Relationship Id="rId2" Type="http://schemas.openxmlformats.org/officeDocument/2006/relationships/tags" Target="../tags/tag300.xml"/><Relationship Id="rId1" Type="http://schemas.openxmlformats.org/officeDocument/2006/relationships/vmlDrawing" Target="../drawings/vmlDrawing13.vml"/><Relationship Id="rId6" Type="http://schemas.openxmlformats.org/officeDocument/2006/relationships/package" Target="../embeddings/Microsoft_Word___10.docx"/><Relationship Id="rId5" Type="http://schemas.openxmlformats.org/officeDocument/2006/relationships/oleObject" Target="../embeddings/oleObject13.bin"/><Relationship Id="rId4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80.xml"/><Relationship Id="rId2" Type="http://schemas.openxmlformats.org/officeDocument/2006/relationships/video" Target="file:///E:\R&#20061;&#29289;&#19978;\&#26657;&#23545;\7-R&#183;&#20061;&#24180;&#32423;&#29289;&#29702;&#19978;&#20876;&#65288;&#29366;&#20803;&#23548;&#32451;&#65289;\R&#183;&#20061;&#24180;&#32423;&#29289;&#29702;&#19978;&#20876;&#65288;&#29366;&#20803;&#23548;&#32451;&#65289;\&#20154;&#20061;&#29289;&#19978;-&#25945;&#23398;&#36164;&#28304;\&#31532;&#21313;&#20116;&#31456;%20&#30005;&#27969;&#21644;&#30005;&#36335;\&#19978;&#35838;&#35838;&#20214;\&#31532;1&#33410;%20&#20004;&#31181;&#30005;&#33655;\&#29983;&#27963;&#20013;&#8220;&#25705;&#25830;&#36215;&#30005;&#8221;&#29616;&#35937;.wmv" TargetMode="External"/><Relationship Id="rId1" Type="http://schemas.microsoft.com/office/2007/relationships/media" Target="file:///E:\R&#20061;&#29289;&#19978;\&#26657;&#23545;\7-R&#183;&#20061;&#24180;&#32423;&#29289;&#29702;&#19978;&#20876;&#65288;&#29366;&#20803;&#23548;&#32451;&#65289;\R&#183;&#20061;&#24180;&#32423;&#29289;&#29702;&#19978;&#20876;&#65288;&#29366;&#20803;&#23548;&#32451;&#65289;\&#20154;&#20061;&#29289;&#19978;-&#25945;&#23398;&#36164;&#28304;\&#31532;&#21313;&#20116;&#31456;%20&#30005;&#27969;&#21644;&#30005;&#36335;\&#19978;&#35838;&#35838;&#20214;\&#31532;1&#33410;%20&#20004;&#31181;&#30005;&#33655;\&#29983;&#27963;&#20013;&#8220;&#25705;&#25830;&#36215;&#30005;&#8221;&#29616;&#35937;.wmv" TargetMode="External"/><Relationship Id="rId6" Type="http://schemas.openxmlformats.org/officeDocument/2006/relationships/image" Target="../media/image8.pn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8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83.xml"/><Relationship Id="rId1" Type="http://schemas.openxmlformats.org/officeDocument/2006/relationships/tags" Target="../tags/tag8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84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tags" Target="../tags/tag90.xml"/><Relationship Id="rId3" Type="http://schemas.openxmlformats.org/officeDocument/2006/relationships/video" Target="file:///E:\R&#20061;&#29289;&#19978;\&#26657;&#23545;\7-R&#183;&#20061;&#24180;&#32423;&#29289;&#29702;&#19978;&#20876;&#65288;&#29366;&#20803;&#23548;&#32451;&#65289;\R&#183;&#20061;&#24180;&#32423;&#29289;&#29702;&#19978;&#20876;&#65288;&#29366;&#20803;&#23548;&#32451;&#65289;\&#20154;&#20061;&#29289;&#19978;-&#25945;&#23398;&#36164;&#28304;\&#31532;&#21313;&#20116;&#31456;%20&#30005;&#27969;&#21644;&#30005;&#36335;\&#19978;&#35838;&#35838;&#20214;\&#31532;1&#33410;%20&#20004;&#31181;&#30005;&#33655;\&#23454;&#39564;-&#30005;&#33655;&#38388;&#30340;&#20316;&#29992;.wmv" TargetMode="External"/><Relationship Id="rId7" Type="http://schemas.openxmlformats.org/officeDocument/2006/relationships/tags" Target="../tags/tag89.xml"/><Relationship Id="rId12" Type="http://schemas.openxmlformats.org/officeDocument/2006/relationships/image" Target="../media/image9.png"/><Relationship Id="rId2" Type="http://schemas.microsoft.com/office/2007/relationships/media" Target="file:///E:\R&#20061;&#29289;&#19978;\&#26657;&#23545;\7-R&#183;&#20061;&#24180;&#32423;&#29289;&#29702;&#19978;&#20876;&#65288;&#29366;&#20803;&#23548;&#32451;&#65289;\R&#183;&#20061;&#24180;&#32423;&#29289;&#29702;&#19978;&#20876;&#65288;&#29366;&#20803;&#23548;&#32451;&#65289;\&#20154;&#20061;&#29289;&#19978;-&#25945;&#23398;&#36164;&#28304;\&#31532;&#21313;&#20116;&#31456;%20&#30005;&#27969;&#21644;&#30005;&#36335;\&#19978;&#35838;&#35838;&#20214;\&#31532;1&#33410;%20&#20004;&#31181;&#30005;&#33655;\&#23454;&#39564;-&#30005;&#33655;&#38388;&#30340;&#20316;&#29992;.wmv" TargetMode="External"/><Relationship Id="rId1" Type="http://schemas.openxmlformats.org/officeDocument/2006/relationships/tags" Target="../tags/tag85.xml"/><Relationship Id="rId6" Type="http://schemas.openxmlformats.org/officeDocument/2006/relationships/tags" Target="../tags/tag88.xml"/><Relationship Id="rId11" Type="http://schemas.openxmlformats.org/officeDocument/2006/relationships/slideLayout" Target="../slideLayouts/slideLayout2.xml"/><Relationship Id="rId5" Type="http://schemas.openxmlformats.org/officeDocument/2006/relationships/tags" Target="../tags/tag87.xml"/><Relationship Id="rId10" Type="http://schemas.openxmlformats.org/officeDocument/2006/relationships/tags" Target="../tags/tag92.xml"/><Relationship Id="rId4" Type="http://schemas.openxmlformats.org/officeDocument/2006/relationships/tags" Target="../tags/tag86.xml"/><Relationship Id="rId9" Type="http://schemas.openxmlformats.org/officeDocument/2006/relationships/tags" Target="../tags/tag9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3">
              <a:lumMod val="40000"/>
              <a:lumOff val="6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/>
          <p:cNvSpPr>
            <a:spLocks noGrp="1"/>
          </p:cNvSpPr>
          <p:nvPr>
            <p:custDataLst>
              <p:tags r:id="rId2"/>
            </p:custDataLst>
          </p:nvPr>
        </p:nvSpPr>
        <p:spPr bwMode="auto">
          <a:xfrm>
            <a:off x="2030413" y="1697038"/>
            <a:ext cx="4891088" cy="990600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第</a:t>
            </a:r>
            <a:r>
              <a:rPr kumimoji="0" lang="en-US" altLang="zh-CN" sz="3600" b="1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1</a:t>
            </a:r>
            <a:r>
              <a:rPr kumimoji="0" lang="zh-CN" altLang="en-US" sz="3600" b="1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节 两种电荷</a:t>
            </a:r>
          </a:p>
        </p:txBody>
      </p:sp>
      <p:sp>
        <p:nvSpPr>
          <p:cNvPr id="4110" name="文本框 25"/>
          <p:cNvSpPr txBox="1"/>
          <p:nvPr>
            <p:custDataLst>
              <p:tags r:id="rId3"/>
            </p:custDataLst>
          </p:nvPr>
        </p:nvSpPr>
        <p:spPr>
          <a:xfrm>
            <a:off x="1747838" y="1075373"/>
            <a:ext cx="570547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第十五章</a:t>
            </a:r>
            <a:r>
              <a:rPr lang="en-US" altLang="zh-CN" sz="2800" b="1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   </a:t>
            </a:r>
            <a:r>
              <a:rPr lang="zh-CN" altLang="en-US" sz="2800" b="1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电流和电路</a:t>
            </a:r>
          </a:p>
        </p:txBody>
      </p:sp>
      <p:pic>
        <p:nvPicPr>
          <p:cNvPr id="4099" name="AutoShape 593"/>
          <p:cNvPicPr/>
          <p:nvPr>
            <p:custDataLst>
              <p:tags r:id="rId4"/>
            </p:custDataLst>
          </p:nvPr>
        </p:nvPicPr>
        <p:blipFill>
          <a:blip r:embed="rId22"/>
          <a:stretch>
            <a:fillRect/>
          </a:stretch>
        </p:blipFill>
        <p:spPr>
          <a:xfrm>
            <a:off x="2874963" y="3136900"/>
            <a:ext cx="879475" cy="841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AutoShape 593"/>
          <p:cNvPicPr/>
          <p:nvPr>
            <p:custDataLst>
              <p:tags r:id="rId5"/>
            </p:custDataLst>
          </p:nvPr>
        </p:nvPicPr>
        <p:blipFill>
          <a:blip r:embed="rId22"/>
          <a:stretch>
            <a:fillRect/>
          </a:stretch>
        </p:blipFill>
        <p:spPr>
          <a:xfrm>
            <a:off x="4814888" y="3136900"/>
            <a:ext cx="879475" cy="841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圆角矩形 80"/>
          <p:cNvPicPr/>
          <p:nvPr>
            <p:custDataLst>
              <p:tags r:id="rId6"/>
            </p:custDataLst>
          </p:nvPr>
        </p:nvPicPr>
        <p:blipFill>
          <a:blip r:embed="rId23"/>
          <a:stretch>
            <a:fillRect/>
          </a:stretch>
        </p:blipFill>
        <p:spPr>
          <a:xfrm>
            <a:off x="1746250" y="2911475"/>
            <a:ext cx="1365250" cy="13779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02" name="文本框 17">
            <a:hlinkClick r:id="rId24" action="ppaction://hlinksldjump"/>
          </p:cNvPr>
          <p:cNvSpPr txBox="1"/>
          <p:nvPr>
            <p:custDataLst>
              <p:tags r:id="rId7"/>
            </p:custDataLst>
          </p:nvPr>
        </p:nvSpPr>
        <p:spPr>
          <a:xfrm>
            <a:off x="1890713" y="2984500"/>
            <a:ext cx="1081087" cy="108267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>
              <a:lnSpc>
                <a:spcPct val="120000"/>
              </a:lnSpc>
            </a:pPr>
            <a:r>
              <a:rPr lang="zh-CN" altLang="en-US" b="1">
                <a:solidFill>
                  <a:srgbClr val="FFFF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情景</a:t>
            </a:r>
          </a:p>
          <a:p>
            <a:pPr algn="ctr">
              <a:lnSpc>
                <a:spcPct val="120000"/>
              </a:lnSpc>
            </a:pPr>
            <a:r>
              <a:rPr lang="zh-CN" altLang="en-US" b="1">
                <a:solidFill>
                  <a:srgbClr val="FFFF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引入</a:t>
            </a:r>
            <a:endParaRPr lang="zh-CN" altLang="en-US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4103" name="圆角矩形 80"/>
          <p:cNvPicPr/>
          <p:nvPr>
            <p:custDataLst>
              <p:tags r:id="rId8"/>
            </p:custDataLst>
          </p:nvPr>
        </p:nvPicPr>
        <p:blipFill>
          <a:blip r:embed="rId23"/>
          <a:stretch>
            <a:fillRect/>
          </a:stretch>
        </p:blipFill>
        <p:spPr>
          <a:xfrm>
            <a:off x="3595688" y="2908300"/>
            <a:ext cx="1365250" cy="13779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04" name="文本框 19">
            <a:hlinkClick r:id="rId25" action="ppaction://hlinksldjump"/>
          </p:cNvPr>
          <p:cNvSpPr txBox="1"/>
          <p:nvPr>
            <p:custDataLst>
              <p:tags r:id="rId9"/>
            </p:custDataLst>
          </p:nvPr>
        </p:nvSpPr>
        <p:spPr>
          <a:xfrm>
            <a:off x="3762375" y="3057525"/>
            <a:ext cx="1008063" cy="935038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>
              <a:lnSpc>
                <a:spcPct val="120000"/>
              </a:lnSpc>
            </a:pPr>
            <a:r>
              <a:rPr lang="zh-CN" altLang="en-US" b="1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合作</a:t>
            </a:r>
          </a:p>
          <a:p>
            <a:pPr algn="ctr">
              <a:lnSpc>
                <a:spcPct val="120000"/>
              </a:lnSpc>
            </a:pPr>
            <a:r>
              <a:rPr lang="zh-CN" altLang="en-US" b="1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探究</a:t>
            </a:r>
            <a:endParaRPr lang="zh-CN" altLang="en-US" b="1">
              <a:latin typeface="黑体" panose="02010609060101010101" pitchFamily="49" charset="-122"/>
              <a:ea typeface="宋体" panose="02010600030101010101" pitchFamily="2" charset="-122"/>
            </a:endParaRPr>
          </a:p>
        </p:txBody>
      </p:sp>
      <p:pic>
        <p:nvPicPr>
          <p:cNvPr id="4105" name="圆角矩形 80"/>
          <p:cNvPicPr/>
          <p:nvPr>
            <p:custDataLst>
              <p:tags r:id="rId10"/>
            </p:custDataLst>
          </p:nvPr>
        </p:nvPicPr>
        <p:blipFill>
          <a:blip r:embed="rId23"/>
          <a:stretch>
            <a:fillRect/>
          </a:stretch>
        </p:blipFill>
        <p:spPr>
          <a:xfrm>
            <a:off x="5500688" y="2908300"/>
            <a:ext cx="1365250" cy="13779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06" name="文本框 21">
            <a:hlinkClick r:id="rId26" action="ppaction://hlinksldjump"/>
          </p:cNvPr>
          <p:cNvSpPr txBox="1"/>
          <p:nvPr>
            <p:custDataLst>
              <p:tags r:id="rId11"/>
            </p:custDataLst>
          </p:nvPr>
        </p:nvSpPr>
        <p:spPr>
          <a:xfrm>
            <a:off x="5635625" y="2984500"/>
            <a:ext cx="1079500" cy="1081088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>
              <a:lnSpc>
                <a:spcPct val="120000"/>
              </a:lnSpc>
            </a:pPr>
            <a:r>
              <a:rPr lang="zh-CN" altLang="en-US" b="1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课堂</a:t>
            </a:r>
          </a:p>
          <a:p>
            <a:pPr algn="ctr">
              <a:lnSpc>
                <a:spcPct val="120000"/>
              </a:lnSpc>
            </a:pPr>
            <a:r>
              <a:rPr lang="zh-CN" altLang="en-US" b="1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小结</a:t>
            </a:r>
            <a:endParaRPr lang="zh-CN" altLang="en-US" b="1">
              <a:latin typeface="黑体" panose="02010609060101010101" pitchFamily="49" charset="-122"/>
              <a:ea typeface="宋体" panose="02010600030101010101" pitchFamily="2" charset="-122"/>
            </a:endParaRPr>
          </a:p>
        </p:txBody>
      </p:sp>
      <p:pic>
        <p:nvPicPr>
          <p:cNvPr id="4107" name="AutoShape 593"/>
          <p:cNvPicPr/>
          <p:nvPr>
            <p:custDataLst>
              <p:tags r:id="rId12"/>
            </p:custDataLst>
          </p:nvPr>
        </p:nvPicPr>
        <p:blipFill>
          <a:blip r:embed="rId22"/>
          <a:stretch>
            <a:fillRect/>
          </a:stretch>
        </p:blipFill>
        <p:spPr>
          <a:xfrm>
            <a:off x="6719888" y="3136900"/>
            <a:ext cx="879475" cy="841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8" name="圆角矩形 80"/>
          <p:cNvPicPr/>
          <p:nvPr>
            <p:custDataLst>
              <p:tags r:id="rId13"/>
            </p:custDataLst>
          </p:nvPr>
        </p:nvPicPr>
        <p:blipFill>
          <a:blip r:embed="rId23"/>
          <a:stretch>
            <a:fillRect/>
          </a:stretch>
        </p:blipFill>
        <p:spPr>
          <a:xfrm>
            <a:off x="7435850" y="2911475"/>
            <a:ext cx="1365250" cy="13731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09" name="文本框 24">
            <a:hlinkClick r:id="rId27" action="ppaction://hlinksldjump"/>
          </p:cNvPr>
          <p:cNvSpPr txBox="1"/>
          <p:nvPr>
            <p:custDataLst>
              <p:tags r:id="rId14"/>
            </p:custDataLst>
          </p:nvPr>
        </p:nvSpPr>
        <p:spPr>
          <a:xfrm>
            <a:off x="7580313" y="2984500"/>
            <a:ext cx="1079500" cy="10795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>
              <a:lnSpc>
                <a:spcPct val="120000"/>
              </a:lnSpc>
            </a:pPr>
            <a:r>
              <a:rPr lang="zh-CN" altLang="en-US" b="1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随堂</a:t>
            </a:r>
          </a:p>
          <a:p>
            <a:pPr algn="ctr">
              <a:lnSpc>
                <a:spcPct val="120000"/>
              </a:lnSpc>
            </a:pPr>
            <a:r>
              <a:rPr lang="zh-CN" altLang="en-US" b="1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训练</a:t>
            </a:r>
            <a:endParaRPr lang="zh-CN" altLang="en-US" b="1">
              <a:latin typeface="黑体" panose="02010609060101010101" pitchFamily="49" charset="-122"/>
              <a:ea typeface="宋体" panose="02010600030101010101" pitchFamily="2" charset="-122"/>
            </a:endParaRPr>
          </a:p>
        </p:txBody>
      </p:sp>
      <p:pic>
        <p:nvPicPr>
          <p:cNvPr id="4111" name="AutoShape 593"/>
          <p:cNvPicPr/>
          <p:nvPr>
            <p:custDataLst>
              <p:tags r:id="rId15"/>
            </p:custDataLst>
          </p:nvPr>
        </p:nvPicPr>
        <p:blipFill>
          <a:blip r:embed="rId22"/>
          <a:stretch>
            <a:fillRect/>
          </a:stretch>
        </p:blipFill>
        <p:spPr>
          <a:xfrm>
            <a:off x="1312863" y="3176588"/>
            <a:ext cx="879475" cy="841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12" name="圆角矩形 80"/>
          <p:cNvPicPr/>
          <p:nvPr>
            <p:custDataLst>
              <p:tags r:id="rId16"/>
            </p:custDataLst>
          </p:nvPr>
        </p:nvPicPr>
        <p:blipFill>
          <a:blip r:embed="rId23"/>
          <a:stretch>
            <a:fillRect/>
          </a:stretch>
        </p:blipFill>
        <p:spPr>
          <a:xfrm>
            <a:off x="184150" y="2938463"/>
            <a:ext cx="1365250" cy="13779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13" name="文本框 30">
            <a:hlinkClick r:id="rId24" action="ppaction://hlinksldjump"/>
          </p:cNvPr>
          <p:cNvSpPr txBox="1"/>
          <p:nvPr>
            <p:custDataLst>
              <p:tags r:id="rId17"/>
            </p:custDataLst>
          </p:nvPr>
        </p:nvSpPr>
        <p:spPr>
          <a:xfrm>
            <a:off x="328613" y="3011488"/>
            <a:ext cx="1081087" cy="108267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>
              <a:lnSpc>
                <a:spcPct val="120000"/>
              </a:lnSpc>
            </a:pPr>
            <a:r>
              <a:rPr lang="zh-CN" altLang="en-US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知识</a:t>
            </a:r>
          </a:p>
          <a:p>
            <a:pPr algn="ctr">
              <a:lnSpc>
                <a:spcPct val="120000"/>
              </a:lnSpc>
            </a:pPr>
            <a:r>
              <a:rPr lang="zh-CN" altLang="en-US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梳理</a:t>
            </a:r>
          </a:p>
        </p:txBody>
      </p:sp>
      <p:grpSp>
        <p:nvGrpSpPr>
          <p:cNvPr id="3" name="组合 2"/>
          <p:cNvGrpSpPr/>
          <p:nvPr>
            <p:custDataLst>
              <p:tags r:id="rId18"/>
            </p:custDataLst>
          </p:nvPr>
        </p:nvGrpSpPr>
        <p:grpSpPr>
          <a:xfrm>
            <a:off x="-10160" y="123825"/>
            <a:ext cx="5184775" cy="500380"/>
            <a:chOff x="0" y="195"/>
            <a:chExt cx="8165" cy="788"/>
          </a:xfrm>
          <a:solidFill>
            <a:schemeClr val="accent2">
              <a:lumMod val="40000"/>
              <a:lumOff val="60000"/>
            </a:schemeClr>
          </a:solidFill>
        </p:grpSpPr>
        <p:sp>
          <p:nvSpPr>
            <p:cNvPr id="6" name="矩形 5"/>
            <p:cNvSpPr/>
            <p:nvPr>
              <p:custDataLst>
                <p:tags r:id="rId19"/>
              </p:custDataLst>
            </p:nvPr>
          </p:nvSpPr>
          <p:spPr>
            <a:xfrm>
              <a:off x="0" y="195"/>
              <a:ext cx="8165" cy="78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2" name="文本框 3"/>
            <p:cNvSpPr txBox="1"/>
            <p:nvPr>
              <p:custDataLst>
                <p:tags r:id="rId20"/>
              </p:custDataLst>
            </p:nvPr>
          </p:nvSpPr>
          <p:spPr>
            <a:xfrm>
              <a:off x="0" y="195"/>
              <a:ext cx="7519" cy="725"/>
            </a:xfrm>
            <a:prstGeom prst="rect">
              <a:avLst/>
            </a:prstGeom>
            <a:grp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eaLnBrk="0" hangingPunct="0"/>
              <a:r>
                <a:rPr lang="zh-CN" altLang="zh-CN" sz="24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人教版初中物理九年级上册</a:t>
              </a:r>
            </a:p>
          </p:txBody>
        </p:sp>
      </p:grpSp>
    </p:spTree>
    <p:custDataLst>
      <p:tags r:id="rId1"/>
    </p:custData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ext Box 7"/>
          <p:cNvSpPr txBox="1"/>
          <p:nvPr>
            <p:custDataLst>
              <p:tags r:id="rId1"/>
            </p:custDataLst>
          </p:nvPr>
        </p:nvSpPr>
        <p:spPr>
          <a:xfrm>
            <a:off x="2792413" y="596900"/>
            <a:ext cx="3276600" cy="4619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Arial" panose="020B0604020202020204" pitchFamily="34" charset="0"/>
                <a:ea typeface="黑体" panose="02010609060101010101" pitchFamily="49" charset="-122"/>
              </a:rPr>
              <a:t>电荷间的相互作用</a:t>
            </a:r>
          </a:p>
        </p:txBody>
      </p:sp>
      <p:pic>
        <p:nvPicPr>
          <p:cNvPr id="18434" name="Picture 13" descr="15-1-2-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4953000" y="958850"/>
            <a:ext cx="2781300" cy="2730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35" name="Picture 12" descr="15-1-2-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1222375" y="1063625"/>
            <a:ext cx="2635250" cy="25209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Text Box 7"/>
          <p:cNvSpPr txBox="1"/>
          <p:nvPr>
            <p:custDataLst>
              <p:tags r:id="rId4"/>
            </p:custDataLst>
          </p:nvPr>
        </p:nvSpPr>
        <p:spPr>
          <a:xfrm>
            <a:off x="450850" y="4021138"/>
            <a:ext cx="8293100" cy="831850"/>
          </a:xfrm>
          <a:prstGeom prst="rect">
            <a:avLst/>
          </a:prstGeom>
          <a:solidFill>
            <a:schemeClr val="bg1"/>
          </a:solidFill>
          <a:ln w="19050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  <a:effectLst>
            <a:outerShdw dist="107763" dir="2699999" algn="ctr" rotWithShape="0">
              <a:srgbClr val="808080">
                <a:alpha val="50000"/>
              </a:srgbClr>
            </a:outerShdw>
          </a:effectLst>
        </p:spPr>
        <p:txBody>
          <a:bodyPr anchor="t">
            <a:spAutoFit/>
          </a:bodyPr>
          <a:lstStyle/>
          <a:p>
            <a:r>
              <a:rPr lang="zh-CN" altLang="en-US" sz="2400" b="1">
                <a:latin typeface="楷体_GB2312" panose="02010600030101010101" pitchFamily="49" charset="-122"/>
                <a:ea typeface="黑体" panose="02010609060101010101" pitchFamily="49" charset="-122"/>
              </a:rPr>
              <a:t>　　凡是与丝绸摩擦过的玻璃棒相排斥的带电体，必定与毛皮摩擦过的橡胶棒相吸引。</a:t>
            </a:r>
          </a:p>
        </p:txBody>
      </p:sp>
      <p:sp>
        <p:nvSpPr>
          <p:cNvPr id="18437" name="Rectangle 2"/>
          <p:cNvSpPr/>
          <p:nvPr>
            <p:custDataLst>
              <p:tags r:id="rId5"/>
            </p:custDataLst>
          </p:nvPr>
        </p:nvSpPr>
        <p:spPr>
          <a:xfrm>
            <a:off x="431800" y="357188"/>
            <a:ext cx="1587500" cy="460375"/>
          </a:xfrm>
          <a:prstGeom prst="rect">
            <a:avLst/>
          </a:prstGeom>
          <a:gradFill rotWithShape="0">
            <a:gsLst>
              <a:gs pos="0">
                <a:srgbClr val="D1E8FF"/>
              </a:gs>
              <a:gs pos="100000">
                <a:srgbClr val="99CCFF"/>
              </a:gs>
            </a:gsLst>
            <a:lin ang="5400000" scaled="1"/>
          </a:gradFill>
          <a:ln w="19050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algn="ctr"/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</a:rPr>
              <a:t>实验现象</a:t>
            </a:r>
            <a:endParaRPr lang="en-US" altLang="zh-CN" sz="24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8438" name="Rectangle 9"/>
          <p:cNvSpPr/>
          <p:nvPr>
            <p:custDataLst>
              <p:tags r:id="rId6"/>
            </p:custDataLst>
          </p:nvPr>
        </p:nvSpPr>
        <p:spPr>
          <a:xfrm>
            <a:off x="1082675" y="3514725"/>
            <a:ext cx="2774950" cy="4000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sz="20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同种电荷互相排斥</a:t>
            </a:r>
          </a:p>
        </p:txBody>
      </p:sp>
      <p:sp>
        <p:nvSpPr>
          <p:cNvPr id="18439" name="Rectangle 10"/>
          <p:cNvSpPr/>
          <p:nvPr>
            <p:custDataLst>
              <p:tags r:id="rId7"/>
            </p:custDataLst>
          </p:nvPr>
        </p:nvSpPr>
        <p:spPr>
          <a:xfrm>
            <a:off x="4983163" y="3514725"/>
            <a:ext cx="2736850" cy="4000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sz="20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异种电荷互相吸引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图片 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0" y="82550"/>
            <a:ext cx="9144000" cy="4914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矩形 8"/>
          <p:cNvSpPr/>
          <p:nvPr>
            <p:custDataLst>
              <p:tags r:id="rId2"/>
            </p:custDataLst>
          </p:nvPr>
        </p:nvSpPr>
        <p:spPr>
          <a:xfrm>
            <a:off x="4252913" y="719138"/>
            <a:ext cx="1771650" cy="92392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 lIns="91440" tIns="45720" rIns="91440" bIns="45720" anchor="t"/>
          <a:lstStyle/>
          <a:p>
            <a:pPr>
              <a:buFont typeface="Arial" panose="020B0604020202020204" pitchFamily="34" charset="0"/>
            </a:pP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" name="矩形 9"/>
          <p:cNvSpPr/>
          <p:nvPr>
            <p:custDataLst>
              <p:tags r:id="rId3"/>
            </p:custDataLst>
          </p:nvPr>
        </p:nvSpPr>
        <p:spPr>
          <a:xfrm>
            <a:off x="6275388" y="719138"/>
            <a:ext cx="2781300" cy="130333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 lIns="91440" tIns="45720" rIns="91440" bIns="45720" anchor="t"/>
          <a:lstStyle/>
          <a:p>
            <a:pPr>
              <a:buFont typeface="Arial" panose="020B0604020202020204" pitchFamily="34" charset="0"/>
            </a:pP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" name="矩形 10"/>
          <p:cNvSpPr/>
          <p:nvPr>
            <p:custDataLst>
              <p:tags r:id="rId4"/>
            </p:custDataLst>
          </p:nvPr>
        </p:nvSpPr>
        <p:spPr>
          <a:xfrm>
            <a:off x="4316413" y="2157413"/>
            <a:ext cx="1709737" cy="118903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 lIns="91440" tIns="45720" rIns="91440" bIns="45720" anchor="t"/>
          <a:lstStyle/>
          <a:p>
            <a:pPr>
              <a:buFont typeface="Arial" panose="020B0604020202020204" pitchFamily="34" charset="0"/>
            </a:pP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" name="矩形 11"/>
          <p:cNvSpPr/>
          <p:nvPr>
            <p:custDataLst>
              <p:tags r:id="rId5"/>
            </p:custDataLst>
          </p:nvPr>
        </p:nvSpPr>
        <p:spPr>
          <a:xfrm>
            <a:off x="6276975" y="2141538"/>
            <a:ext cx="2779713" cy="1274762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 lIns="91440" tIns="45720" rIns="91440" bIns="45720" anchor="t"/>
          <a:lstStyle/>
          <a:p>
            <a:pPr>
              <a:buFont typeface="Arial" panose="020B0604020202020204" pitchFamily="34" charset="0"/>
            </a:pP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" name="矩形 12"/>
          <p:cNvSpPr/>
          <p:nvPr>
            <p:custDataLst>
              <p:tags r:id="rId6"/>
            </p:custDataLst>
          </p:nvPr>
        </p:nvSpPr>
        <p:spPr>
          <a:xfrm>
            <a:off x="4286250" y="3602038"/>
            <a:ext cx="1771650" cy="817562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 lIns="91440" tIns="45720" rIns="91440" bIns="45720" anchor="t"/>
          <a:lstStyle/>
          <a:p>
            <a:pPr>
              <a:buFont typeface="Arial" panose="020B0604020202020204" pitchFamily="34" charset="0"/>
            </a:pP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" name="矩形 13"/>
          <p:cNvSpPr/>
          <p:nvPr>
            <p:custDataLst>
              <p:tags r:id="rId7"/>
            </p:custDataLst>
          </p:nvPr>
        </p:nvSpPr>
        <p:spPr>
          <a:xfrm>
            <a:off x="6276975" y="3611563"/>
            <a:ext cx="2779713" cy="1179512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 lIns="91440" tIns="45720" rIns="91440" bIns="45720" anchor="t"/>
          <a:lstStyle/>
          <a:p>
            <a:pPr>
              <a:buFont typeface="Arial" panose="020B0604020202020204" pitchFamily="34" charset="0"/>
            </a:pP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4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292100" y="280035"/>
            <a:ext cx="8738870" cy="34150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FF0000"/>
                </a:solidFill>
                <a:latin typeface="+mn-ea"/>
                <a:ea typeface="+mn-ea"/>
              </a:rPr>
              <a:t>小资料：</a:t>
            </a:r>
          </a:p>
          <a:p>
            <a:pPr>
              <a:lnSpc>
                <a:spcPct val="150000"/>
              </a:lnSpc>
            </a:pPr>
            <a:r>
              <a:rPr lang="zh-CN" altLang="en-US" sz="2400" b="1"/>
              <a:t>     </a:t>
            </a:r>
            <a:r>
              <a:rPr lang="zh-CN" altLang="en-US" sz="2400" b="1" smtClean="0"/>
              <a:t> 人们</a:t>
            </a:r>
            <a:r>
              <a:rPr lang="zh-CN" altLang="en-US" sz="2400" b="1"/>
              <a:t>通过大量的实验研究发现，用摩擦的方法可以使各种各样的物质带电。带电后的物体凡是跟丝绸摩擦过的玻璃棒互相吸引的，必定跟毛皮摩擦过的橡胶棒互相排斥；凡是跟毛皮摩擦过的橡胶棒互相吸引的，必定跟丝绸摩擦过的玻璃棒互相排斥。</a:t>
            </a:r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/>
          <p:cNvSpPr txBox="1"/>
          <p:nvPr>
            <p:custDataLst>
              <p:tags r:id="rId1"/>
            </p:custDataLst>
          </p:nvPr>
        </p:nvSpPr>
        <p:spPr>
          <a:xfrm>
            <a:off x="148273" y="309880"/>
            <a:ext cx="8643937" cy="452310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400" b="1">
                <a:ea typeface="黑体" panose="02010609060101010101" pitchFamily="49" charset="-122"/>
                <a:sym typeface="+mn-ea"/>
              </a:rPr>
              <a:t>大量的事实使人们认识到：自然界只有两种电荷。</a:t>
            </a:r>
            <a:endParaRPr lang="en-US" altLang="zh-CN" sz="2400" b="1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</a:rPr>
              <a:t>1. 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</a:rPr>
              <a:t>两种电荷：正电荷、负电荷。</a:t>
            </a:r>
            <a:endParaRPr lang="en-US" altLang="zh-CN" sz="2400" b="1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要点精析：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</a:rPr>
              <a:t>(1)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</a:rPr>
              <a:t>与丝绸摩擦过的玻璃棒带正电荷，</a:t>
            </a:r>
            <a:endParaRPr lang="en-US" altLang="zh-CN" sz="2400" b="1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</a:rPr>
              <a:t>     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</a:rPr>
              <a:t>与毛皮摩擦过的橡胶棒带负电荷。</a:t>
            </a:r>
          </a:p>
          <a:p>
            <a:pPr eaLnBrk="0" hangingPunct="0">
              <a:lnSpc>
                <a:spcPct val="150000"/>
              </a:lnSpc>
            </a:pP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</a:rPr>
              <a:t>(2)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</a:rPr>
              <a:t>自然界中只有两种电荷。</a:t>
            </a:r>
          </a:p>
          <a:p>
            <a:pPr eaLnBrk="0" hangingPunct="0">
              <a:lnSpc>
                <a:spcPct val="150000"/>
              </a:lnSpc>
            </a:pP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</a:rPr>
              <a:t>(3)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</a:rPr>
              <a:t>上述的“正”和“负”不同于数学中的正负数，并不是表示电荷量的多少，只是用来区别电荷的性质。</a:t>
            </a:r>
            <a:endParaRPr lang="zh-CN" altLang="en-US" sz="2400" b="1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char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">
                                            <p:txEl>
                                              <p:char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charRg st="17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8">
                                            <p:txEl>
                                              <p:charRg st="17" end="2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charRg st="23" end="4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8">
                                            <p:txEl>
                                              <p:charRg st="23" end="4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charRg st="42" end="6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8">
                                            <p:txEl>
                                              <p:charRg st="42" end="6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charRg st="63" end="7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8">
                                            <p:txEl>
                                              <p:charRg st="63" end="7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charRg st="78" end="10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8">
                                            <p:txEl>
                                              <p:charRg st="78" end="10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/>
          <p:cNvSpPr txBox="1"/>
          <p:nvPr>
            <p:custDataLst>
              <p:tags r:id="rId1"/>
            </p:custDataLst>
          </p:nvPr>
        </p:nvSpPr>
        <p:spPr>
          <a:xfrm>
            <a:off x="341313" y="304800"/>
            <a:ext cx="8593137" cy="23069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</a:rPr>
              <a:t>2. 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</a:rPr>
              <a:t>电荷间的相互作用规律：同种电荷相互排斥，异种电荷相互吸引。</a:t>
            </a:r>
          </a:p>
          <a:p>
            <a:pPr eaLnBrk="0" hangingPunct="0">
              <a:lnSpc>
                <a:spcPct val="150000"/>
              </a:lnSpc>
            </a:pP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</a:rPr>
              <a:t>易错提醒：</a:t>
            </a:r>
            <a:r>
              <a:rPr lang="zh-CN" altLang="en-US" sz="2400" b="1">
                <a:latin typeface="宋体" panose="02010600030101010101" pitchFamily="2" charset="-122"/>
              </a:rPr>
              <a:t>与带电体相互吸引的物体可能带与带电体不同的电荷，也可能不带电。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charRg st="38" end="6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">
                                            <p:txEl>
                                              <p:charRg st="38" end="6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>
            <p:custDataLst>
              <p:tags r:id="rId1"/>
            </p:custDataLst>
          </p:nvPr>
        </p:nvSpPr>
        <p:spPr>
          <a:xfrm>
            <a:off x="247650" y="142875"/>
            <a:ext cx="8391525" cy="274955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例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2.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用丝线悬挂着</a:t>
            </a:r>
            <a:r>
              <a:rPr kumimoji="0" lang="en-US" altLang="zh-CN" sz="2400" b="1" i="1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、</a:t>
            </a:r>
            <a:r>
              <a:rPr kumimoji="0" lang="en-US" altLang="zh-CN" sz="2400" b="1" i="1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、</a:t>
            </a:r>
            <a:r>
              <a:rPr kumimoji="0" lang="en-US" altLang="zh-CN" sz="2400" b="1" i="1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三个轻质小球，它们之间的相互作用情况如图，若</a:t>
            </a:r>
            <a:r>
              <a:rPr kumimoji="0" lang="en-US" altLang="zh-CN" sz="2400" b="1" i="1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带负电，则（       ）</a:t>
            </a: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A. </a:t>
            </a:r>
            <a:r>
              <a:rPr kumimoji="0" lang="en-US" altLang="zh-CN" sz="2400" b="1" i="1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可能带负电</a:t>
            </a: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B. </a:t>
            </a:r>
            <a:r>
              <a:rPr kumimoji="0" lang="en-US" altLang="zh-CN" sz="2400" b="1" i="1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、</a:t>
            </a:r>
            <a:r>
              <a:rPr kumimoji="0" lang="en-US" altLang="zh-CN" sz="2400" b="1" i="1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一定都带正电</a:t>
            </a: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C. </a:t>
            </a:r>
            <a:r>
              <a:rPr kumimoji="0" lang="en-US" altLang="zh-CN" sz="2400" b="1" i="1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可能不带电</a:t>
            </a: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D. </a:t>
            </a:r>
            <a:r>
              <a:rPr kumimoji="0" lang="en-US" altLang="zh-CN" sz="2400" b="1" i="1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一定带负电</a:t>
            </a:r>
            <a:endParaRPr kumimoji="0" lang="en-US" altLang="zh-CN" sz="2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7" name="矩形 6"/>
          <p:cNvSpPr/>
          <p:nvPr>
            <p:custDataLst>
              <p:tags r:id="rId2"/>
            </p:custDataLst>
          </p:nvPr>
        </p:nvSpPr>
        <p:spPr>
          <a:xfrm>
            <a:off x="4587875" y="646113"/>
            <a:ext cx="636588" cy="46037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</a:t>
            </a:r>
          </a:p>
        </p:txBody>
      </p:sp>
      <p:pic>
        <p:nvPicPr>
          <p:cNvPr id="23556" name="Picture 2" descr="E:\R九物上\人九物导学案（新）\Zl5A.tif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3749675" y="1541463"/>
            <a:ext cx="4451350" cy="17541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529" name="组合 2"/>
          <p:cNvGrpSpPr/>
          <p:nvPr>
            <p:custDataLst>
              <p:tags r:id="rId1"/>
            </p:custDataLst>
          </p:nvPr>
        </p:nvGrpSpPr>
        <p:grpSpPr>
          <a:xfrm>
            <a:off x="-9525" y="88900"/>
            <a:ext cx="8048625" cy="685800"/>
            <a:chOff x="47" y="1335"/>
            <a:chExt cx="9981" cy="849"/>
          </a:xfrm>
        </p:grpSpPr>
        <p:sp>
          <p:nvSpPr>
            <p:cNvPr id="22530" name="标题 5"/>
            <p:cNvSpPr txBox="1"/>
            <p:nvPr>
              <p:custDataLst>
                <p:tags r:id="rId10"/>
              </p:custDataLst>
            </p:nvPr>
          </p:nvSpPr>
          <p:spPr>
            <a:xfrm>
              <a:off x="1064" y="1346"/>
              <a:ext cx="8964" cy="83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lstStyle/>
            <a:p>
              <a:pPr>
                <a:lnSpc>
                  <a:spcPct val="150000"/>
                </a:lnSpc>
              </a:pPr>
              <a:r>
                <a:rPr lang="zh-CN" altLang="en-US" sz="24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sym typeface="黑体" panose="02010609060101010101" pitchFamily="49" charset="-122"/>
                </a:rPr>
                <a:t>验电器</a:t>
              </a:r>
            </a:p>
          </p:txBody>
        </p:sp>
        <p:sp>
          <p:nvSpPr>
            <p:cNvPr id="23" name="MH_Entry_1"/>
            <p:cNvSpPr/>
            <p:nvPr>
              <p:custDataLst>
                <p:tags r:id="rId11"/>
              </p:custDataLst>
            </p:nvPr>
          </p:nvSpPr>
          <p:spPr>
            <a:xfrm>
              <a:off x="65" y="1335"/>
              <a:ext cx="6639" cy="794"/>
            </a:xfrm>
            <a:custGeom>
              <a:avLst/>
              <a:gdLst>
                <a:gd name="connsiteX0" fmla="*/ 0 w 2520280"/>
                <a:gd name="connsiteY0" fmla="*/ 1584176 h 1872208"/>
                <a:gd name="connsiteX1" fmla="*/ 2520280 w 2520280"/>
                <a:gd name="connsiteY1" fmla="*/ 1584176 h 1872208"/>
                <a:gd name="connsiteX2" fmla="*/ 2520280 w 2520280"/>
                <a:gd name="connsiteY2" fmla="*/ 1872208 h 1872208"/>
                <a:gd name="connsiteX3" fmla="*/ 0 w 2520280"/>
                <a:gd name="connsiteY3" fmla="*/ 1872208 h 1872208"/>
                <a:gd name="connsiteX4" fmla="*/ 0 w 2520280"/>
                <a:gd name="connsiteY4" fmla="*/ 1584176 h 1872208"/>
                <a:gd name="connsiteX5" fmla="*/ 0 w 2520280"/>
                <a:gd name="connsiteY5" fmla="*/ 0 h 1872208"/>
                <a:gd name="connsiteX6" fmla="*/ 2520280 w 2520280"/>
                <a:gd name="connsiteY6" fmla="*/ 0 h 1872208"/>
                <a:gd name="connsiteX7" fmla="*/ 2520280 w 2520280"/>
                <a:gd name="connsiteY7" fmla="*/ 288032 h 1872208"/>
                <a:gd name="connsiteX8" fmla="*/ 0 w 2520280"/>
                <a:gd name="connsiteY8" fmla="*/ 0 h 1872208"/>
                <a:gd name="connsiteX0-1" fmla="*/ 0 w 2520280"/>
                <a:gd name="connsiteY0-2" fmla="*/ 1584176 h 1872208"/>
                <a:gd name="connsiteX1-3" fmla="*/ 2520280 w 2520280"/>
                <a:gd name="connsiteY1-4" fmla="*/ 1584176 h 1872208"/>
                <a:gd name="connsiteX2-5" fmla="*/ 2520280 w 2520280"/>
                <a:gd name="connsiteY2-6" fmla="*/ 1872208 h 1872208"/>
                <a:gd name="connsiteX3-7" fmla="*/ 0 w 2520280"/>
                <a:gd name="connsiteY3-8" fmla="*/ 1872208 h 1872208"/>
                <a:gd name="connsiteX4-9" fmla="*/ 0 w 2520280"/>
                <a:gd name="connsiteY4-10" fmla="*/ 1584176 h 1872208"/>
                <a:gd name="connsiteX5-11" fmla="*/ 0 w 2520280"/>
                <a:gd name="connsiteY5-12" fmla="*/ 0 h 1872208"/>
                <a:gd name="connsiteX6-13" fmla="*/ 2520280 w 2520280"/>
                <a:gd name="connsiteY6-14" fmla="*/ 0 h 1872208"/>
                <a:gd name="connsiteX7-15" fmla="*/ 0 w 2520280"/>
                <a:gd name="connsiteY7-16" fmla="*/ 0 h 1872208"/>
                <a:gd name="connsiteX0-17" fmla="*/ 0 w 2520280"/>
                <a:gd name="connsiteY0-18" fmla="*/ 1872208 h 1872208"/>
                <a:gd name="connsiteX1-19" fmla="*/ 2520280 w 2520280"/>
                <a:gd name="connsiteY1-20" fmla="*/ 1584176 h 1872208"/>
                <a:gd name="connsiteX2-21" fmla="*/ 2520280 w 2520280"/>
                <a:gd name="connsiteY2-22" fmla="*/ 1872208 h 1872208"/>
                <a:gd name="connsiteX3-23" fmla="*/ 0 w 2520280"/>
                <a:gd name="connsiteY3-24" fmla="*/ 1872208 h 1872208"/>
                <a:gd name="connsiteX4-25" fmla="*/ 0 w 2520280"/>
                <a:gd name="connsiteY4-26" fmla="*/ 0 h 1872208"/>
                <a:gd name="connsiteX5-27" fmla="*/ 2520280 w 2520280"/>
                <a:gd name="connsiteY5-28" fmla="*/ 0 h 1872208"/>
                <a:gd name="connsiteX6-29" fmla="*/ 0 w 2520280"/>
                <a:gd name="connsiteY6-30" fmla="*/ 0 h 1872208"/>
                <a:gd name="connsiteX0-31" fmla="*/ 0 w 2520280"/>
                <a:gd name="connsiteY0-32" fmla="*/ 1872208 h 1872208"/>
                <a:gd name="connsiteX1-33" fmla="*/ 2520280 w 2520280"/>
                <a:gd name="connsiteY1-34" fmla="*/ 1872208 h 1872208"/>
                <a:gd name="connsiteX2-35" fmla="*/ 0 w 2520280"/>
                <a:gd name="connsiteY2-36" fmla="*/ 1872208 h 1872208"/>
                <a:gd name="connsiteX3-37" fmla="*/ 0 w 2520280"/>
                <a:gd name="connsiteY3-38" fmla="*/ 0 h 1872208"/>
                <a:gd name="connsiteX4-39" fmla="*/ 2520280 w 2520280"/>
                <a:gd name="connsiteY4-40" fmla="*/ 0 h 1872208"/>
                <a:gd name="connsiteX5-41" fmla="*/ 0 w 2520280"/>
                <a:gd name="connsiteY5-42" fmla="*/ 0 h 1872208"/>
                <a:gd name="connsiteX0-43" fmla="*/ 0 w 2520280"/>
                <a:gd name="connsiteY0-44" fmla="*/ 1872208 h 1872208"/>
                <a:gd name="connsiteX1-45" fmla="*/ 2520280 w 2520280"/>
                <a:gd name="connsiteY1-46" fmla="*/ 1872208 h 1872208"/>
                <a:gd name="connsiteX2-47" fmla="*/ 0 w 2520280"/>
                <a:gd name="connsiteY2-48" fmla="*/ 1872208 h 1872208"/>
                <a:gd name="connsiteX3-49" fmla="*/ 0 w 2520280"/>
                <a:gd name="connsiteY3-50" fmla="*/ 0 h 1872208"/>
                <a:gd name="connsiteX4-51" fmla="*/ 34255 w 2520280"/>
                <a:gd name="connsiteY4-52" fmla="*/ 0 h 1872208"/>
                <a:gd name="connsiteX5-53" fmla="*/ 0 w 2520280"/>
                <a:gd name="connsiteY5-54" fmla="*/ 0 h 1872208"/>
                <a:gd name="connsiteX0-55" fmla="*/ 0 w 2520280"/>
                <a:gd name="connsiteY0-56" fmla="*/ 1872208 h 1872208"/>
                <a:gd name="connsiteX1-57" fmla="*/ 2520280 w 2520280"/>
                <a:gd name="connsiteY1-58" fmla="*/ 1872208 h 1872208"/>
                <a:gd name="connsiteX2-59" fmla="*/ 0 w 2520280"/>
                <a:gd name="connsiteY2-60" fmla="*/ 1872208 h 1872208"/>
                <a:gd name="connsiteX3-61" fmla="*/ 0 w 2520280"/>
                <a:gd name="connsiteY3-62" fmla="*/ 0 h 1872208"/>
                <a:gd name="connsiteX4-63" fmla="*/ 917 w 2520280"/>
                <a:gd name="connsiteY4-64" fmla="*/ 6036 h 1872208"/>
                <a:gd name="connsiteX5-65" fmla="*/ 0 w 2520280"/>
                <a:gd name="connsiteY5-66" fmla="*/ 0 h 1872208"/>
                <a:gd name="connsiteX0-67" fmla="*/ 0 w 2520280"/>
                <a:gd name="connsiteY0-68" fmla="*/ 1890314 h 1890314"/>
                <a:gd name="connsiteX1-69" fmla="*/ 2520280 w 2520280"/>
                <a:gd name="connsiteY1-70" fmla="*/ 1890314 h 1890314"/>
                <a:gd name="connsiteX2-71" fmla="*/ 0 w 2520280"/>
                <a:gd name="connsiteY2-72" fmla="*/ 1890314 h 1890314"/>
                <a:gd name="connsiteX3-73" fmla="*/ 0 w 2520280"/>
                <a:gd name="connsiteY3-74" fmla="*/ 18106 h 1890314"/>
                <a:gd name="connsiteX4-75" fmla="*/ 53304 w 2520280"/>
                <a:gd name="connsiteY4-76" fmla="*/ 0 h 1890314"/>
                <a:gd name="connsiteX5-77" fmla="*/ 0 w 2520280"/>
                <a:gd name="connsiteY5-78" fmla="*/ 18106 h 1890314"/>
                <a:gd name="connsiteX0-79" fmla="*/ 0 w 2520280"/>
                <a:gd name="connsiteY0-80" fmla="*/ 1872208 h 1872208"/>
                <a:gd name="connsiteX1-81" fmla="*/ 2520280 w 2520280"/>
                <a:gd name="connsiteY1-82" fmla="*/ 1872208 h 1872208"/>
                <a:gd name="connsiteX2-83" fmla="*/ 0 w 2520280"/>
                <a:gd name="connsiteY2-84" fmla="*/ 1872208 h 1872208"/>
                <a:gd name="connsiteX3-85" fmla="*/ 0 w 2520280"/>
                <a:gd name="connsiteY3-86" fmla="*/ 0 h 1872208"/>
                <a:gd name="connsiteX4-87" fmla="*/ 916 w 2520280"/>
                <a:gd name="connsiteY4-88" fmla="*/ 0 h 1872208"/>
                <a:gd name="connsiteX5-89" fmla="*/ 0 w 2520280"/>
                <a:gd name="connsiteY5-90" fmla="*/ 0 h 187220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</a:cxnLst>
              <a:rect l="l" t="t" r="r" b="b"/>
              <a:pathLst>
                <a:path w="2520280" h="1872208">
                  <a:moveTo>
                    <a:pt x="0" y="1872208"/>
                  </a:moveTo>
                  <a:lnTo>
                    <a:pt x="2520280" y="1872208"/>
                  </a:lnTo>
                  <a:lnTo>
                    <a:pt x="0" y="1872208"/>
                  </a:lnTo>
                  <a:close/>
                  <a:moveTo>
                    <a:pt x="0" y="0"/>
                  </a:moveTo>
                  <a:lnTo>
                    <a:pt x="91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9050" cap="sq" cmpd="sng" algn="ctr">
              <a:solidFill>
                <a:srgbClr val="0070C0"/>
              </a:solidFill>
              <a:prstDash val="solid"/>
              <a:bevel/>
            </a:ln>
            <a:effectLst/>
          </p:spPr>
          <p:txBody>
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<a:normAutofit/>
            </a:bodyPr>
            <a:lstStyle/>
            <a:p>
              <a:pPr marL="0" marR="0" lvl="0" indent="0" defTabSz="914400" eaLnBrk="1" fontAlgn="auto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22532" name="组合 1"/>
            <p:cNvGrpSpPr/>
            <p:nvPr>
              <p:custDataLst>
                <p:tags r:id="rId12"/>
              </p:custDataLst>
            </p:nvPr>
          </p:nvGrpSpPr>
          <p:grpSpPr>
            <a:xfrm>
              <a:off x="47" y="1482"/>
              <a:ext cx="999" cy="629"/>
              <a:chOff x="-395" y="-884"/>
              <a:chExt cx="1336" cy="842"/>
            </a:xfrm>
          </p:grpSpPr>
          <p:sp>
            <p:nvSpPr>
              <p:cNvPr id="22" name="MH_Number_1"/>
              <p:cNvSpPr/>
              <p:nvPr>
                <p:custDataLst>
                  <p:tags r:id="rId13"/>
                </p:custDataLst>
              </p:nvPr>
            </p:nvSpPr>
            <p:spPr bwMode="auto">
              <a:xfrm>
                <a:off x="-359" y="-836"/>
                <a:ext cx="1300" cy="794"/>
              </a:xfrm>
              <a:custGeom>
                <a:avLst/>
                <a:gdLst>
                  <a:gd name="connsiteX0" fmla="*/ 0 w 374121"/>
                  <a:gd name="connsiteY0" fmla="*/ 0 h 196322"/>
                  <a:gd name="connsiteX1" fmla="*/ 274519 w 374121"/>
                  <a:gd name="connsiteY1" fmla="*/ 0 h 196322"/>
                  <a:gd name="connsiteX2" fmla="*/ 374121 w 374121"/>
                  <a:gd name="connsiteY2" fmla="*/ 196322 h 196322"/>
                  <a:gd name="connsiteX3" fmla="*/ 0 w 374121"/>
                  <a:gd name="connsiteY3" fmla="*/ 196322 h 1963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4121" h="196322">
                    <a:moveTo>
                      <a:pt x="0" y="0"/>
                    </a:moveTo>
                    <a:lnTo>
                      <a:pt x="274519" y="0"/>
                    </a:lnTo>
                    <a:lnTo>
                      <a:pt x="374121" y="196322"/>
                    </a:lnTo>
                    <a:lnTo>
                      <a:pt x="0" y="196322"/>
                    </a:lnTo>
                    <a:close/>
                  </a:path>
                </a:pathLst>
              </a:custGeom>
              <a:solidFill>
                <a:srgbClr val="4F81BD"/>
              </a:solidFill>
              <a:ln w="12700">
                <a:solidFill>
                  <a:srgbClr val="4F81BD"/>
                </a:solidFill>
                <a:miter lim="800000"/>
              </a:ln>
            </p:spPr>
            <p:txBody>
              <a:bodyPr wrap="square" lIns="0" tIns="0" rIns="72000" bIns="0" anchor="ctr">
                <a:no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Arial Narrow" panose="020B0606020202030204" pitchFamily="34" charset="0"/>
                    <a:ea typeface="微软雅黑" panose="020B0503020204020204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Arial Narrow" panose="020B0606020202030204" pitchFamily="34" charset="0"/>
                    <a:ea typeface="微软雅黑" panose="020B0503020204020204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Arial Narrow" panose="020B0606020202030204" pitchFamily="34" charset="0"/>
                    <a:ea typeface="微软雅黑" panose="020B0503020204020204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Arial Narrow" panose="020B0606020202030204" pitchFamily="34" charset="0"/>
                    <a:ea typeface="微软雅黑" panose="020B0503020204020204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 Narrow" panose="020B0606020202030204" pitchFamily="34" charset="0"/>
                    <a:ea typeface="微软雅黑" panose="020B0503020204020204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 Narrow" panose="020B0606020202030204" pitchFamily="34" charset="0"/>
                    <a:ea typeface="微软雅黑" panose="020B0503020204020204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 Narrow" panose="020B0606020202030204" pitchFamily="34" charset="0"/>
                    <a:ea typeface="微软雅黑" panose="020B0503020204020204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 Narrow" panose="020B0606020202030204" pitchFamily="34" charset="0"/>
                    <a:ea typeface="微软雅黑" panose="020B0503020204020204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 Narrow" panose="020B0606020202030204" pitchFamily="34" charset="0"/>
                    <a:ea typeface="微软雅黑" panose="020B0503020204020204" charset="-122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2534" name="标题 5"/>
              <p:cNvSpPr txBox="1"/>
              <p:nvPr>
                <p:custDataLst>
                  <p:tags r:id="rId14"/>
                </p:custDataLst>
              </p:nvPr>
            </p:nvSpPr>
            <p:spPr>
              <a:xfrm>
                <a:off x="-395" y="-884"/>
                <a:ext cx="960" cy="66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/>
              <a:lstStyle/>
              <a:p>
                <a:pPr eaLnBrk="0" hangingPunct="0"/>
                <a:r>
                  <a:rPr lang="zh-CN" altLang="en-US" sz="2400" b="1">
                    <a:solidFill>
                      <a:schemeClr val="bg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三</a:t>
                </a:r>
              </a:p>
            </p:txBody>
          </p:sp>
        </p:grpSp>
      </p:grpSp>
      <p:pic>
        <p:nvPicPr>
          <p:cNvPr id="22535" name="Picture 2" descr="slide0020_image030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6"/>
          <a:srcRect t="26077"/>
          <a:stretch>
            <a:fillRect/>
          </a:stretch>
        </p:blipFill>
        <p:spPr>
          <a:xfrm>
            <a:off x="3117850" y="1936750"/>
            <a:ext cx="2346325" cy="2606675"/>
          </a:xfrm>
          <a:prstGeom prst="rect">
            <a:avLst/>
          </a:prstGeom>
          <a:noFill/>
          <a:ln w="19050">
            <a:noFill/>
          </a:ln>
        </p:spPr>
      </p:pic>
      <p:sp>
        <p:nvSpPr>
          <p:cNvPr id="22536" name="AutoShape 4"/>
          <p:cNvSpPr/>
          <p:nvPr>
            <p:custDataLst>
              <p:tags r:id="rId3"/>
            </p:custDataLst>
          </p:nvPr>
        </p:nvSpPr>
        <p:spPr>
          <a:xfrm>
            <a:off x="4883150" y="1336675"/>
            <a:ext cx="1308100" cy="390525"/>
          </a:xfrm>
          <a:prstGeom prst="wedgeRoundRectCallout">
            <a:avLst>
              <a:gd name="adj1" fmla="val -90139"/>
              <a:gd name="adj2" fmla="val 123056"/>
              <a:gd name="adj3" fmla="val 16667"/>
            </a:avLst>
          </a:prstGeom>
          <a:solidFill>
            <a:schemeClr val="bg1"/>
          </a:solidFill>
          <a:ln w="19050" cap="flat" cmpd="sng">
            <a:solidFill>
              <a:srgbClr val="0066CC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/>
            <a:r>
              <a:rPr lang="zh-CN" altLang="en-US" sz="2400" b="1">
                <a:latin typeface="Arial" panose="020B0604020202020204" pitchFamily="34" charset="0"/>
                <a:ea typeface="黑体" panose="02010609060101010101" pitchFamily="49" charset="-122"/>
              </a:rPr>
              <a:t>金属球</a:t>
            </a:r>
          </a:p>
        </p:txBody>
      </p:sp>
      <p:sp>
        <p:nvSpPr>
          <p:cNvPr id="22537" name="AutoShape 5"/>
          <p:cNvSpPr/>
          <p:nvPr>
            <p:custDataLst>
              <p:tags r:id="rId4"/>
            </p:custDataLst>
          </p:nvPr>
        </p:nvSpPr>
        <p:spPr>
          <a:xfrm>
            <a:off x="2797175" y="1631950"/>
            <a:ext cx="1306513" cy="390525"/>
          </a:xfrm>
          <a:prstGeom prst="wedgeRoundRectCallout">
            <a:avLst>
              <a:gd name="adj1" fmla="val 55801"/>
              <a:gd name="adj2" fmla="val 128236"/>
              <a:gd name="adj3" fmla="val 16667"/>
            </a:avLst>
          </a:prstGeom>
          <a:solidFill>
            <a:schemeClr val="bg1"/>
          </a:solidFill>
          <a:ln w="19050" cap="flat" cmpd="sng">
            <a:solidFill>
              <a:srgbClr val="0066CC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/>
            <a:r>
              <a:rPr lang="zh-CN" altLang="en-US" sz="2400" b="1">
                <a:latin typeface="Arial" panose="020B0604020202020204" pitchFamily="34" charset="0"/>
                <a:ea typeface="黑体" panose="02010609060101010101" pitchFamily="49" charset="-122"/>
              </a:rPr>
              <a:t>绝缘垫</a:t>
            </a:r>
          </a:p>
        </p:txBody>
      </p:sp>
      <p:sp>
        <p:nvSpPr>
          <p:cNvPr id="22538" name="AutoShape 6"/>
          <p:cNvSpPr/>
          <p:nvPr>
            <p:custDataLst>
              <p:tags r:id="rId5"/>
            </p:custDataLst>
          </p:nvPr>
        </p:nvSpPr>
        <p:spPr>
          <a:xfrm>
            <a:off x="5021263" y="2043113"/>
            <a:ext cx="1308100" cy="390525"/>
          </a:xfrm>
          <a:prstGeom prst="wedgeRoundRectCallout">
            <a:avLst>
              <a:gd name="adj1" fmla="val -99111"/>
              <a:gd name="adj2" fmla="val 129273"/>
              <a:gd name="adj3" fmla="val 16667"/>
            </a:avLst>
          </a:prstGeom>
          <a:solidFill>
            <a:schemeClr val="bg1"/>
          </a:solidFill>
          <a:ln w="19050" cap="flat" cmpd="sng">
            <a:solidFill>
              <a:srgbClr val="0066CC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/>
            <a:r>
              <a:rPr lang="zh-CN" altLang="en-US" sz="2400" b="1">
                <a:latin typeface="Arial" panose="020B0604020202020204" pitchFamily="34" charset="0"/>
                <a:ea typeface="黑体" panose="02010609060101010101" pitchFamily="49" charset="-122"/>
              </a:rPr>
              <a:t>金属杆</a:t>
            </a:r>
          </a:p>
        </p:txBody>
      </p:sp>
      <p:sp>
        <p:nvSpPr>
          <p:cNvPr id="22539" name="AutoShape 7"/>
          <p:cNvSpPr/>
          <p:nvPr>
            <p:custDataLst>
              <p:tags r:id="rId6"/>
            </p:custDataLst>
          </p:nvPr>
        </p:nvSpPr>
        <p:spPr>
          <a:xfrm>
            <a:off x="2155825" y="2251075"/>
            <a:ext cx="1304925" cy="388938"/>
          </a:xfrm>
          <a:prstGeom prst="wedgeRoundRectCallout">
            <a:avLst>
              <a:gd name="adj1" fmla="val 100810"/>
              <a:gd name="adj2" fmla="val 181088"/>
              <a:gd name="adj3" fmla="val 16667"/>
            </a:avLst>
          </a:prstGeom>
          <a:solidFill>
            <a:schemeClr val="bg1"/>
          </a:solidFill>
          <a:ln w="19050" cap="flat" cmpd="sng">
            <a:solidFill>
              <a:srgbClr val="0066CC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/>
            <a:r>
              <a:rPr lang="zh-CN" altLang="en-US" sz="2400" b="1">
                <a:latin typeface="Arial" panose="020B0604020202020204" pitchFamily="34" charset="0"/>
                <a:ea typeface="黑体" panose="02010609060101010101" pitchFamily="49" charset="-122"/>
              </a:rPr>
              <a:t>金属箔</a:t>
            </a:r>
          </a:p>
        </p:txBody>
      </p:sp>
      <p:sp>
        <p:nvSpPr>
          <p:cNvPr id="17" name="Rectangle 2"/>
          <p:cNvSpPr/>
          <p:nvPr>
            <p:custDataLst>
              <p:tags r:id="rId7"/>
            </p:custDataLst>
          </p:nvPr>
        </p:nvSpPr>
        <p:spPr>
          <a:xfrm>
            <a:off x="504825" y="1385888"/>
            <a:ext cx="1524000" cy="461962"/>
          </a:xfrm>
          <a:prstGeom prst="rect">
            <a:avLst/>
          </a:prstGeom>
          <a:gradFill rotWithShape="0">
            <a:gsLst>
              <a:gs pos="0">
                <a:srgbClr val="D1E8FF"/>
              </a:gs>
              <a:gs pos="100000">
                <a:srgbClr val="99CCFF"/>
              </a:gs>
            </a:gsLst>
            <a:lin ang="5400000" scaled="1"/>
          </a:gradFill>
          <a:ln w="19050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algn="ctr"/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</a:rPr>
              <a:t>构　造</a:t>
            </a:r>
            <a:endParaRPr lang="en-US" altLang="zh-CN" sz="24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8" name="Rectangle 12"/>
          <p:cNvSpPr txBox="1">
            <a:spLocks noChangeArrowheads="1"/>
          </p:cNvSpPr>
          <p:nvPr>
            <p:custDataLst>
              <p:tags r:id="rId8"/>
            </p:custDataLst>
          </p:nvPr>
        </p:nvSpPr>
        <p:spPr>
          <a:xfrm>
            <a:off x="482600" y="796925"/>
            <a:ext cx="5780088" cy="431800"/>
          </a:xfrm>
          <a:prstGeom prst="rect">
            <a:avLst/>
          </a:prstGeom>
          <a:noFill/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  <a:ea typeface="楷体_GB2312" panose="02010600030101010101" pitchFamily="49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  <a:ea typeface="楷体_GB2312" panose="02010600030101010101" pitchFamily="49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  <a:ea typeface="楷体_GB2312" panose="02010600030101010101" pitchFamily="49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  <a:ea typeface="楷体_GB2312" panose="02010600030101010101" pitchFamily="49" charset="-122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j-cs"/>
                <a:sym typeface="+mn-ea"/>
              </a:rPr>
              <a:t>作用：检验物体是否带电</a:t>
            </a:r>
          </a:p>
        </p:txBody>
      </p:sp>
      <p:sp>
        <p:nvSpPr>
          <p:cNvPr id="20" name="Rectangle 12"/>
          <p:cNvSpPr txBox="1">
            <a:spLocks noChangeArrowheads="1"/>
          </p:cNvSpPr>
          <p:nvPr>
            <p:custDataLst>
              <p:tags r:id="rId9"/>
            </p:custDataLst>
          </p:nvPr>
        </p:nvSpPr>
        <p:spPr>
          <a:xfrm>
            <a:off x="482600" y="4187825"/>
            <a:ext cx="5780088" cy="431800"/>
          </a:xfrm>
          <a:prstGeom prst="rect">
            <a:avLst/>
          </a:prstGeom>
          <a:noFill/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  <a:ea typeface="楷体_GB2312" panose="02010600030101010101" pitchFamily="49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  <a:ea typeface="楷体_GB2312" panose="02010600030101010101" pitchFamily="49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  <a:ea typeface="楷体_GB2312" panose="02010600030101010101" pitchFamily="49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  <a:ea typeface="楷体_GB2312" panose="02010600030101010101" pitchFamily="49" charset="-122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400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  <a:sym typeface="+mn-ea"/>
              </a:rPr>
              <a:t>验电器的工作原理：同种电荷相互排斥</a:t>
            </a:r>
            <a:endParaRPr kumimoji="0" lang="zh-CN" altLang="en-US" sz="2400" b="1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j-ea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图片 26" descr="未命名_副本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0"/>
          <a:srcRect l="50508" r="571"/>
          <a:stretch>
            <a:fillRect/>
          </a:stretch>
        </p:blipFill>
        <p:spPr>
          <a:xfrm>
            <a:off x="201613" y="781050"/>
            <a:ext cx="735012" cy="1638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54" name="图片 26" descr="未命名_副本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0"/>
          <a:srcRect r="52190"/>
          <a:stretch>
            <a:fillRect/>
          </a:stretch>
        </p:blipFill>
        <p:spPr>
          <a:xfrm>
            <a:off x="201613" y="2641600"/>
            <a:ext cx="717550" cy="16398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555" name="文本框 4"/>
          <p:cNvSpPr txBox="1"/>
          <p:nvPr>
            <p:custDataLst>
              <p:tags r:id="rId3"/>
            </p:custDataLst>
          </p:nvPr>
        </p:nvSpPr>
        <p:spPr>
          <a:xfrm>
            <a:off x="1036638" y="625475"/>
            <a:ext cx="1514475" cy="552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 eaLnBrk="0" hangingPunct="0"/>
            <a:r>
              <a:rPr lang="zh-CN" altLang="en-US" sz="1500">
                <a:latin typeface="Arial" panose="020B0604020202020204" pitchFamily="34" charset="0"/>
                <a:ea typeface="宋体" panose="02010600030101010101" pitchFamily="2" charset="-122"/>
              </a:rPr>
              <a:t>（带负电）</a:t>
            </a:r>
          </a:p>
          <a:p>
            <a:pPr algn="ctr" eaLnBrk="0" hangingPunct="0"/>
            <a:r>
              <a:rPr lang="zh-CN" altLang="en-US" sz="1500">
                <a:latin typeface="Arial" panose="020B0604020202020204" pitchFamily="34" charset="0"/>
                <a:ea typeface="宋体" panose="02010600030101010101" pitchFamily="2" charset="-122"/>
              </a:rPr>
              <a:t>橡胶棒</a:t>
            </a:r>
          </a:p>
        </p:txBody>
      </p:sp>
      <p:cxnSp>
        <p:nvCxnSpPr>
          <p:cNvPr id="6" name="直接箭头连接符 5"/>
          <p:cNvCxnSpPr/>
          <p:nvPr>
            <p:custDataLst>
              <p:tags r:id="rId4"/>
            </p:custDataLst>
          </p:nvPr>
        </p:nvCxnSpPr>
        <p:spPr>
          <a:xfrm>
            <a:off x="2551113" y="901700"/>
            <a:ext cx="1716088" cy="0"/>
          </a:xfrm>
          <a:prstGeom prst="straightConnector1">
            <a:avLst/>
          </a:prstGeom>
          <a:ln>
            <a:tailEnd type="arrow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>
            <p:custDataLst>
              <p:tags r:id="rId5"/>
            </p:custDataLst>
          </p:nvPr>
        </p:nvSpPr>
        <p:spPr>
          <a:xfrm>
            <a:off x="2651125" y="590550"/>
            <a:ext cx="1516063" cy="32226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 eaLnBrk="0" hangingPunct="0"/>
            <a:r>
              <a:rPr lang="zh-CN" altLang="en-US" sz="1500">
                <a:latin typeface="Arial" panose="020B0604020202020204" pitchFamily="34" charset="0"/>
                <a:ea typeface="宋体" panose="02010600030101010101" pitchFamily="2" charset="-122"/>
              </a:rPr>
              <a:t>有多余的电子</a:t>
            </a:r>
          </a:p>
        </p:txBody>
      </p:sp>
      <p:sp>
        <p:nvSpPr>
          <p:cNvPr id="8" name="左弧形箭头 7"/>
          <p:cNvSpPr/>
          <p:nvPr>
            <p:custDataLst>
              <p:tags r:id="rId6"/>
            </p:custDataLst>
          </p:nvPr>
        </p:nvSpPr>
        <p:spPr>
          <a:xfrm>
            <a:off x="1201738" y="1133475"/>
            <a:ext cx="434975" cy="933450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00" strike="noStrike" noProof="1">
              <a:solidFill>
                <a:schemeClr val="tx1"/>
              </a:solidFill>
            </a:endParaRPr>
          </a:p>
        </p:txBody>
      </p:sp>
      <p:sp>
        <p:nvSpPr>
          <p:cNvPr id="9" name="文本框 8"/>
          <p:cNvSpPr txBox="1"/>
          <p:nvPr>
            <p:custDataLst>
              <p:tags r:id="rId7"/>
            </p:custDataLst>
          </p:nvPr>
        </p:nvSpPr>
        <p:spPr>
          <a:xfrm>
            <a:off x="936625" y="1387475"/>
            <a:ext cx="1514475" cy="368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 eaLnBrk="0" hangingPunct="0"/>
            <a:r>
              <a:rPr lang="zh-CN" altLang="en-US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接触</a:t>
            </a:r>
          </a:p>
        </p:txBody>
      </p:sp>
      <p:sp>
        <p:nvSpPr>
          <p:cNvPr id="10" name="文本框 9"/>
          <p:cNvSpPr txBox="1"/>
          <p:nvPr>
            <p:custDataLst>
              <p:tags r:id="rId8"/>
            </p:custDataLst>
          </p:nvPr>
        </p:nvSpPr>
        <p:spPr>
          <a:xfrm>
            <a:off x="1335088" y="1731963"/>
            <a:ext cx="1516062" cy="552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 eaLnBrk="0" hangingPunct="0"/>
            <a:r>
              <a:rPr lang="zh-CN" altLang="en-US" sz="1500">
                <a:latin typeface="Arial" panose="020B0604020202020204" pitchFamily="34" charset="0"/>
                <a:ea typeface="宋体" panose="02010600030101010101" pitchFamily="2" charset="-122"/>
              </a:rPr>
              <a:t>金属箔片</a:t>
            </a:r>
          </a:p>
          <a:p>
            <a:pPr algn="ctr" eaLnBrk="0" hangingPunct="0"/>
            <a:r>
              <a:rPr lang="zh-CN" altLang="en-US" sz="1500">
                <a:latin typeface="Arial" panose="020B0604020202020204" pitchFamily="34" charset="0"/>
                <a:ea typeface="宋体" panose="02010600030101010101" pitchFamily="2" charset="-122"/>
              </a:rPr>
              <a:t>（不带电）</a:t>
            </a:r>
          </a:p>
        </p:txBody>
      </p:sp>
      <p:cxnSp>
        <p:nvCxnSpPr>
          <p:cNvPr id="11" name="直接箭头连接符 10"/>
          <p:cNvCxnSpPr/>
          <p:nvPr>
            <p:custDataLst>
              <p:tags r:id="rId9"/>
            </p:custDataLst>
          </p:nvPr>
        </p:nvCxnSpPr>
        <p:spPr>
          <a:xfrm>
            <a:off x="2451100" y="2146300"/>
            <a:ext cx="1146175" cy="0"/>
          </a:xfrm>
          <a:prstGeom prst="straightConnector1">
            <a:avLst/>
          </a:prstGeom>
          <a:ln>
            <a:tailEnd type="arrow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>
            <p:custDataLst>
              <p:tags r:id="rId10"/>
            </p:custDataLst>
          </p:nvPr>
        </p:nvSpPr>
        <p:spPr>
          <a:xfrm>
            <a:off x="2551113" y="1887538"/>
            <a:ext cx="992187" cy="7842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 eaLnBrk="0" hangingPunct="0"/>
            <a:r>
              <a:rPr lang="zh-CN" altLang="en-US" sz="1500">
                <a:latin typeface="Arial" panose="020B0604020202020204" pitchFamily="34" charset="0"/>
                <a:ea typeface="宋体" panose="02010600030101010101" pitchFamily="2" charset="-122"/>
              </a:rPr>
              <a:t>既不多余也不缺电子</a:t>
            </a:r>
          </a:p>
        </p:txBody>
      </p:sp>
      <p:sp>
        <p:nvSpPr>
          <p:cNvPr id="13" name="文本框 12"/>
          <p:cNvSpPr txBox="1"/>
          <p:nvPr>
            <p:custDataLst>
              <p:tags r:id="rId11"/>
            </p:custDataLst>
          </p:nvPr>
        </p:nvSpPr>
        <p:spPr>
          <a:xfrm>
            <a:off x="3597275" y="1997075"/>
            <a:ext cx="1516063" cy="554038"/>
          </a:xfrm>
          <a:prstGeom prst="rect">
            <a:avLst/>
          </a:prstGeom>
          <a:solidFill>
            <a:srgbClr val="B9CDE5"/>
          </a:solidFill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pPr algn="ctr" eaLnBrk="0" hangingPunct="0"/>
            <a:r>
              <a:rPr lang="zh-CN" altLang="en-US" sz="1500">
                <a:latin typeface="Arial" panose="020B0604020202020204" pitchFamily="34" charset="0"/>
                <a:ea typeface="宋体" panose="02010600030101010101" pitchFamily="2" charset="-122"/>
              </a:rPr>
              <a:t>得到一些电子后</a:t>
            </a:r>
          </a:p>
        </p:txBody>
      </p:sp>
      <p:cxnSp>
        <p:nvCxnSpPr>
          <p:cNvPr id="14" name="直接箭头连接符 13"/>
          <p:cNvCxnSpPr/>
          <p:nvPr>
            <p:custDataLst>
              <p:tags r:id="rId12"/>
            </p:custDataLst>
          </p:nvPr>
        </p:nvCxnSpPr>
        <p:spPr>
          <a:xfrm>
            <a:off x="5113338" y="2146300"/>
            <a:ext cx="268288" cy="0"/>
          </a:xfrm>
          <a:prstGeom prst="straightConnector1">
            <a:avLst/>
          </a:prstGeom>
          <a:ln>
            <a:tailEnd type="arrow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5" name="文本框 14"/>
          <p:cNvSpPr txBox="1"/>
          <p:nvPr>
            <p:custDataLst>
              <p:tags r:id="rId13"/>
            </p:custDataLst>
          </p:nvPr>
        </p:nvSpPr>
        <p:spPr>
          <a:xfrm>
            <a:off x="5381625" y="1995488"/>
            <a:ext cx="1516063" cy="322262"/>
          </a:xfrm>
          <a:prstGeom prst="rect">
            <a:avLst/>
          </a:prstGeom>
          <a:solidFill>
            <a:srgbClr val="B9CDE5"/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pPr algn="ctr" eaLnBrk="0" hangingPunct="0"/>
            <a:r>
              <a:rPr lang="zh-CN" altLang="en-US" sz="1500">
                <a:latin typeface="Arial" panose="020B0604020202020204" pitchFamily="34" charset="0"/>
                <a:ea typeface="宋体" panose="02010600030101010101" pitchFamily="2" charset="-122"/>
              </a:rPr>
              <a:t>带上了负电</a:t>
            </a:r>
          </a:p>
        </p:txBody>
      </p:sp>
      <p:sp>
        <p:nvSpPr>
          <p:cNvPr id="16" name="文本框 15"/>
          <p:cNvSpPr txBox="1"/>
          <p:nvPr>
            <p:custDataLst>
              <p:tags r:id="rId14"/>
            </p:custDataLst>
          </p:nvPr>
        </p:nvSpPr>
        <p:spPr>
          <a:xfrm>
            <a:off x="1036638" y="2733675"/>
            <a:ext cx="1514475" cy="552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 eaLnBrk="0" hangingPunct="0"/>
            <a:r>
              <a:rPr lang="zh-CN" altLang="en-US" sz="1500">
                <a:latin typeface="Arial" panose="020B0604020202020204" pitchFamily="34" charset="0"/>
                <a:ea typeface="宋体" panose="02010600030101010101" pitchFamily="2" charset="-122"/>
              </a:rPr>
              <a:t>（带正电）</a:t>
            </a:r>
          </a:p>
          <a:p>
            <a:pPr algn="ctr" eaLnBrk="0" hangingPunct="0"/>
            <a:r>
              <a:rPr lang="zh-CN" altLang="en-US" sz="1500">
                <a:latin typeface="Arial" panose="020B0604020202020204" pitchFamily="34" charset="0"/>
                <a:ea typeface="宋体" panose="02010600030101010101" pitchFamily="2" charset="-122"/>
              </a:rPr>
              <a:t>玻璃棒</a:t>
            </a:r>
          </a:p>
        </p:txBody>
      </p:sp>
      <p:cxnSp>
        <p:nvCxnSpPr>
          <p:cNvPr id="17" name="直接箭头连接符 16"/>
          <p:cNvCxnSpPr/>
          <p:nvPr>
            <p:custDataLst>
              <p:tags r:id="rId15"/>
            </p:custDataLst>
          </p:nvPr>
        </p:nvCxnSpPr>
        <p:spPr>
          <a:xfrm>
            <a:off x="2189163" y="3009900"/>
            <a:ext cx="1716088" cy="0"/>
          </a:xfrm>
          <a:prstGeom prst="straightConnector1">
            <a:avLst/>
          </a:prstGeom>
          <a:ln>
            <a:tailEnd type="arrow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8" name="文本框 17"/>
          <p:cNvSpPr txBox="1"/>
          <p:nvPr>
            <p:custDataLst>
              <p:tags r:id="rId16"/>
            </p:custDataLst>
          </p:nvPr>
        </p:nvSpPr>
        <p:spPr>
          <a:xfrm>
            <a:off x="2651125" y="2698750"/>
            <a:ext cx="1516063" cy="32226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 eaLnBrk="0" hangingPunct="0"/>
            <a:r>
              <a:rPr lang="zh-CN" altLang="en-US" sz="1500">
                <a:latin typeface="Arial" panose="020B0604020202020204" pitchFamily="34" charset="0"/>
                <a:ea typeface="宋体" panose="02010600030101010101" pitchFamily="2" charset="-122"/>
              </a:rPr>
              <a:t>缺少电子</a:t>
            </a:r>
          </a:p>
        </p:txBody>
      </p:sp>
      <p:sp>
        <p:nvSpPr>
          <p:cNvPr id="19" name="左弧形箭头 18"/>
          <p:cNvSpPr/>
          <p:nvPr>
            <p:custDataLst>
              <p:tags r:id="rId17"/>
            </p:custDataLst>
          </p:nvPr>
        </p:nvSpPr>
        <p:spPr>
          <a:xfrm>
            <a:off x="1203325" y="3241675"/>
            <a:ext cx="433388" cy="933450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00" strike="noStrike" noProof="1">
              <a:solidFill>
                <a:schemeClr val="tx1"/>
              </a:solidFill>
            </a:endParaRPr>
          </a:p>
        </p:txBody>
      </p:sp>
      <p:sp>
        <p:nvSpPr>
          <p:cNvPr id="20" name="文本框 19"/>
          <p:cNvSpPr txBox="1"/>
          <p:nvPr>
            <p:custDataLst>
              <p:tags r:id="rId18"/>
            </p:custDataLst>
          </p:nvPr>
        </p:nvSpPr>
        <p:spPr>
          <a:xfrm>
            <a:off x="1336675" y="3840163"/>
            <a:ext cx="1514475" cy="5540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 eaLnBrk="0" hangingPunct="0"/>
            <a:r>
              <a:rPr lang="zh-CN" altLang="en-US" sz="1500">
                <a:latin typeface="Arial" panose="020B0604020202020204" pitchFamily="34" charset="0"/>
                <a:ea typeface="宋体" panose="02010600030101010101" pitchFamily="2" charset="-122"/>
              </a:rPr>
              <a:t>金属箔片</a:t>
            </a:r>
          </a:p>
          <a:p>
            <a:pPr algn="ctr" eaLnBrk="0" hangingPunct="0"/>
            <a:r>
              <a:rPr lang="zh-CN" altLang="en-US" sz="1500">
                <a:latin typeface="Arial" panose="020B0604020202020204" pitchFamily="34" charset="0"/>
                <a:ea typeface="宋体" panose="02010600030101010101" pitchFamily="2" charset="-122"/>
              </a:rPr>
              <a:t>（不带电）</a:t>
            </a:r>
          </a:p>
        </p:txBody>
      </p:sp>
      <p:cxnSp>
        <p:nvCxnSpPr>
          <p:cNvPr id="21" name="直接箭头连接符 20"/>
          <p:cNvCxnSpPr>
            <a:endCxn id="22" idx="3"/>
          </p:cNvCxnSpPr>
          <p:nvPr>
            <p:custDataLst>
              <p:tags r:id="rId19"/>
            </p:custDataLst>
          </p:nvPr>
        </p:nvCxnSpPr>
        <p:spPr>
          <a:xfrm>
            <a:off x="2451100" y="4267200"/>
            <a:ext cx="1279525" cy="6350"/>
          </a:xfrm>
          <a:prstGeom prst="straightConnector1">
            <a:avLst/>
          </a:prstGeom>
          <a:ln>
            <a:tailEnd type="arrow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2" name="文本框 21"/>
          <p:cNvSpPr txBox="1"/>
          <p:nvPr>
            <p:custDataLst>
              <p:tags r:id="rId20"/>
            </p:custDataLst>
          </p:nvPr>
        </p:nvSpPr>
        <p:spPr>
          <a:xfrm>
            <a:off x="2551113" y="3997325"/>
            <a:ext cx="1179512" cy="552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 eaLnBrk="0" hangingPunct="0"/>
            <a:r>
              <a:rPr lang="zh-CN" altLang="en-US" sz="1500">
                <a:latin typeface="Arial" panose="020B0604020202020204" pitchFamily="34" charset="0"/>
                <a:ea typeface="宋体" panose="02010600030101010101" pitchFamily="2" charset="-122"/>
              </a:rPr>
              <a:t>既不多余也不缺电子</a:t>
            </a:r>
          </a:p>
        </p:txBody>
      </p:sp>
      <p:sp>
        <p:nvSpPr>
          <p:cNvPr id="23" name="文本框 22"/>
          <p:cNvSpPr txBox="1"/>
          <p:nvPr>
            <p:custDataLst>
              <p:tags r:id="rId21"/>
            </p:custDataLst>
          </p:nvPr>
        </p:nvSpPr>
        <p:spPr>
          <a:xfrm>
            <a:off x="3730625" y="4108450"/>
            <a:ext cx="1516063" cy="554038"/>
          </a:xfrm>
          <a:prstGeom prst="rect">
            <a:avLst/>
          </a:prstGeom>
          <a:solidFill>
            <a:srgbClr val="B9CDE5"/>
          </a:solidFill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pPr algn="ctr" eaLnBrk="0" hangingPunct="0"/>
            <a:r>
              <a:rPr lang="zh-CN" altLang="en-US" sz="1500">
                <a:latin typeface="Arial" panose="020B0604020202020204" pitchFamily="34" charset="0"/>
                <a:ea typeface="宋体" panose="02010600030101010101" pitchFamily="2" charset="-122"/>
              </a:rPr>
              <a:t>失去一些电子后</a:t>
            </a:r>
          </a:p>
        </p:txBody>
      </p:sp>
      <p:cxnSp>
        <p:nvCxnSpPr>
          <p:cNvPr id="24" name="直接箭头连接符 23"/>
          <p:cNvCxnSpPr>
            <a:endCxn id="22" idx="3"/>
          </p:cNvCxnSpPr>
          <p:nvPr>
            <p:custDataLst>
              <p:tags r:id="rId22"/>
            </p:custDataLst>
          </p:nvPr>
        </p:nvCxnSpPr>
        <p:spPr>
          <a:xfrm>
            <a:off x="5246688" y="4259263"/>
            <a:ext cx="309563" cy="0"/>
          </a:xfrm>
          <a:prstGeom prst="straightConnector1">
            <a:avLst/>
          </a:prstGeom>
          <a:ln>
            <a:tailEnd type="arrow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5" name="文本框 24"/>
          <p:cNvSpPr txBox="1"/>
          <p:nvPr>
            <p:custDataLst>
              <p:tags r:id="rId23"/>
            </p:custDataLst>
          </p:nvPr>
        </p:nvSpPr>
        <p:spPr>
          <a:xfrm>
            <a:off x="5556250" y="4108450"/>
            <a:ext cx="1514475" cy="322263"/>
          </a:xfrm>
          <a:prstGeom prst="rect">
            <a:avLst/>
          </a:prstGeom>
          <a:solidFill>
            <a:srgbClr val="B9CDE5"/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pPr algn="ctr" eaLnBrk="0" hangingPunct="0"/>
            <a:r>
              <a:rPr lang="zh-CN" altLang="en-US" sz="1500">
                <a:latin typeface="Arial" panose="020B0604020202020204" pitchFamily="34" charset="0"/>
                <a:ea typeface="宋体" panose="02010600030101010101" pitchFamily="2" charset="-122"/>
              </a:rPr>
              <a:t>带上了正电</a:t>
            </a:r>
          </a:p>
        </p:txBody>
      </p:sp>
      <p:cxnSp>
        <p:nvCxnSpPr>
          <p:cNvPr id="27" name="直接箭头连接符 26"/>
          <p:cNvCxnSpPr>
            <a:endCxn id="22" idx="3"/>
          </p:cNvCxnSpPr>
          <p:nvPr>
            <p:custDataLst>
              <p:tags r:id="rId24"/>
            </p:custDataLst>
          </p:nvPr>
        </p:nvCxnSpPr>
        <p:spPr>
          <a:xfrm>
            <a:off x="6897688" y="2144713"/>
            <a:ext cx="277813" cy="0"/>
          </a:xfrm>
          <a:prstGeom prst="straightConnector1">
            <a:avLst/>
          </a:prstGeom>
          <a:ln>
            <a:tailEnd type="arrow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8" name="文本框 27"/>
          <p:cNvSpPr txBox="1"/>
          <p:nvPr>
            <p:custDataLst>
              <p:tags r:id="rId25"/>
            </p:custDataLst>
          </p:nvPr>
        </p:nvSpPr>
        <p:spPr>
          <a:xfrm>
            <a:off x="7175500" y="1995488"/>
            <a:ext cx="1670050" cy="322262"/>
          </a:xfrm>
          <a:prstGeom prst="rect">
            <a:avLst/>
          </a:prstGeom>
          <a:solidFill>
            <a:srgbClr val="B9CDE5"/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pPr algn="ctr" eaLnBrk="0" hangingPunct="0"/>
            <a:r>
              <a:rPr lang="zh-CN" altLang="en-US" sz="1500">
                <a:latin typeface="Arial" panose="020B0604020202020204" pitchFamily="34" charset="0"/>
                <a:ea typeface="宋体" panose="02010600030101010101" pitchFamily="2" charset="-122"/>
              </a:rPr>
              <a:t>排斥，张角变大</a:t>
            </a:r>
          </a:p>
        </p:txBody>
      </p:sp>
      <p:cxnSp>
        <p:nvCxnSpPr>
          <p:cNvPr id="29" name="直接箭头连接符 28"/>
          <p:cNvCxnSpPr>
            <a:endCxn id="22" idx="3"/>
          </p:cNvCxnSpPr>
          <p:nvPr>
            <p:custDataLst>
              <p:tags r:id="rId26"/>
            </p:custDataLst>
          </p:nvPr>
        </p:nvCxnSpPr>
        <p:spPr>
          <a:xfrm>
            <a:off x="7088188" y="4262438"/>
            <a:ext cx="277813" cy="0"/>
          </a:xfrm>
          <a:prstGeom prst="straightConnector1">
            <a:avLst/>
          </a:prstGeom>
          <a:ln>
            <a:tailEnd type="arrow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0" name="文本框 29"/>
          <p:cNvSpPr txBox="1"/>
          <p:nvPr>
            <p:custDataLst>
              <p:tags r:id="rId27"/>
            </p:custDataLst>
          </p:nvPr>
        </p:nvSpPr>
        <p:spPr>
          <a:xfrm>
            <a:off x="7366000" y="4113213"/>
            <a:ext cx="1670050" cy="320675"/>
          </a:xfrm>
          <a:prstGeom prst="rect">
            <a:avLst/>
          </a:prstGeom>
          <a:solidFill>
            <a:srgbClr val="B9CDE5"/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pPr algn="ctr" eaLnBrk="0" hangingPunct="0"/>
            <a:r>
              <a:rPr lang="zh-CN" altLang="en-US" sz="1500">
                <a:latin typeface="Arial" panose="020B0604020202020204" pitchFamily="34" charset="0"/>
                <a:ea typeface="宋体" panose="02010600030101010101" pitchFamily="2" charset="-122"/>
              </a:rPr>
              <a:t>排斥，张角变大</a:t>
            </a:r>
          </a:p>
        </p:txBody>
      </p:sp>
      <p:sp>
        <p:nvSpPr>
          <p:cNvPr id="31" name="文本框 30"/>
          <p:cNvSpPr txBox="1"/>
          <p:nvPr>
            <p:custDataLst>
              <p:tags r:id="rId28"/>
            </p:custDataLst>
          </p:nvPr>
        </p:nvSpPr>
        <p:spPr>
          <a:xfrm>
            <a:off x="935038" y="3495675"/>
            <a:ext cx="1516062" cy="368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 eaLnBrk="0" hangingPunct="0"/>
            <a:r>
              <a:rPr lang="zh-CN" altLang="en-US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接触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 nodeType="clickPar">
                      <p:stCondLst>
                        <p:cond delay="indefinite"/>
                      </p:stCondLst>
                      <p:childTnLst>
                        <p:par>
                          <p:cTn id="6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 nodeType="clickPar">
                      <p:stCondLst>
                        <p:cond delay="indefinite"/>
                      </p:stCondLst>
                      <p:childTnLst>
                        <p:par>
                          <p:cTn id="8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 nodeType="clickPar">
                      <p:stCondLst>
                        <p:cond delay="indefinite"/>
                      </p:stCondLst>
                      <p:childTnLst>
                        <p:par>
                          <p:cTn id="9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 nodeType="clickPar">
                      <p:stCondLst>
                        <p:cond delay="indefinite"/>
                      </p:stCondLst>
                      <p:childTnLst>
                        <p:par>
                          <p:cTn id="9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 nodeType="clickPar">
                      <p:stCondLst>
                        <p:cond delay="indefinite"/>
                      </p:stCondLst>
                      <p:childTnLst>
                        <p:par>
                          <p:cTn id="10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 nodeType="clickPar">
                      <p:stCondLst>
                        <p:cond delay="indefinite"/>
                      </p:stCondLst>
                      <p:childTnLst>
                        <p:par>
                          <p:cTn id="1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 nodeType="clickPar">
                      <p:stCondLst>
                        <p:cond delay="indefinite"/>
                      </p:stCondLst>
                      <p:childTnLst>
                        <p:par>
                          <p:cTn id="1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animBg="1"/>
      <p:bldP spid="9" grpId="0"/>
      <p:bldP spid="10" grpId="0"/>
      <p:bldP spid="12" grpId="0"/>
      <p:bldP spid="13" grpId="0" animBg="1"/>
      <p:bldP spid="15" grpId="0" animBg="1"/>
      <p:bldP spid="16" grpId="0"/>
      <p:bldP spid="18" grpId="0"/>
      <p:bldP spid="19" grpId="0" animBg="1"/>
      <p:bldP spid="20" grpId="0"/>
      <p:bldP spid="22" grpId="0"/>
      <p:bldP spid="23" grpId="0" animBg="1"/>
      <p:bldP spid="25" grpId="0" animBg="1"/>
      <p:bldP spid="28" grpId="0" animBg="1"/>
      <p:bldP spid="30" grpId="0" animBg="1"/>
      <p:bldP spid="3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5"/>
          <p:cNvSpPr/>
          <p:nvPr>
            <p:custDataLst>
              <p:tags r:id="rId1"/>
            </p:custDataLst>
          </p:nvPr>
        </p:nvSpPr>
        <p:spPr>
          <a:xfrm>
            <a:off x="158750" y="376238"/>
            <a:ext cx="3803650" cy="509587"/>
          </a:xfrm>
          <a:prstGeom prst="roundRect">
            <a:avLst>
              <a:gd name="adj" fmla="val 16667"/>
            </a:avLst>
          </a:prstGeom>
          <a:solidFill>
            <a:srgbClr val="81DEFF"/>
          </a:solidFill>
          <a:ln w="19050" cap="flat" cmpd="sng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原理：同种电荷相互排斥。</a:t>
            </a:r>
          </a:p>
        </p:txBody>
      </p:sp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271463" y="3736975"/>
            <a:ext cx="8432800" cy="119856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接触极性相同的不同带电体时，金属箔张角大小不一样，说明什么问题？</a:t>
            </a:r>
          </a:p>
        </p:txBody>
      </p:sp>
      <p:grpSp>
        <p:nvGrpSpPr>
          <p:cNvPr id="24579" name="组合 2"/>
          <p:cNvGrpSpPr/>
          <p:nvPr>
            <p:custDataLst>
              <p:tags r:id="rId3"/>
            </p:custDataLst>
          </p:nvPr>
        </p:nvGrpSpPr>
        <p:grpSpPr>
          <a:xfrm>
            <a:off x="1681163" y="1273175"/>
            <a:ext cx="4284662" cy="2595563"/>
            <a:chOff x="5628" y="633"/>
            <a:chExt cx="8427" cy="5104"/>
          </a:xfrm>
        </p:grpSpPr>
        <p:pic>
          <p:nvPicPr>
            <p:cNvPr id="24580" name="Picture 2" descr="slide0020_image030">
              <a:hlinkClick r:id="rId11" action="ppaction://hlinkfile"/>
            </p:cNvPr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12"/>
            <a:srcRect t="21437"/>
            <a:stretch>
              <a:fillRect/>
            </a:stretch>
          </p:blipFill>
          <p:spPr>
            <a:xfrm>
              <a:off x="5627" y="632"/>
              <a:ext cx="4322" cy="5105"/>
            </a:xfrm>
            <a:prstGeom prst="rect">
              <a:avLst/>
            </a:prstGeom>
            <a:noFill/>
            <a:ln w="19050">
              <a:noFill/>
            </a:ln>
          </p:spPr>
        </p:pic>
        <p:pic>
          <p:nvPicPr>
            <p:cNvPr id="24581" name="Picture 2" descr="slide0020_image030">
              <a:hlinkClick r:id="rId11" action="ppaction://hlinkfile"/>
            </p:cNvPr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12"/>
            <a:srcRect t="21437"/>
            <a:stretch>
              <a:fillRect/>
            </a:stretch>
          </p:blipFill>
          <p:spPr>
            <a:xfrm>
              <a:off x="9732" y="632"/>
              <a:ext cx="4322" cy="5105"/>
            </a:xfrm>
            <a:prstGeom prst="rect">
              <a:avLst/>
            </a:prstGeom>
            <a:noFill/>
            <a:ln w="19050">
              <a:noFill/>
            </a:ln>
          </p:spPr>
        </p:pic>
        <p:sp>
          <p:nvSpPr>
            <p:cNvPr id="24582" name="矩形 6"/>
            <p:cNvSpPr/>
            <p:nvPr>
              <p:custDataLst>
                <p:tags r:id="rId6"/>
              </p:custDataLst>
            </p:nvPr>
          </p:nvSpPr>
          <p:spPr>
            <a:xfrm>
              <a:off x="11302" y="3055"/>
              <a:ext cx="1182" cy="677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wrap="square" lIns="91440" tIns="45720" rIns="91440" bIns="45720" anchor="t"/>
            <a:lstStyle/>
            <a:p>
              <a:pPr>
                <a:buFont typeface="Arial" panose="020B0604020202020204" pitchFamily="34" charset="0"/>
              </a:pPr>
              <a:endParaRPr lang="zh-CN" altLang="en-US" sz="240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pic>
          <p:nvPicPr>
            <p:cNvPr id="24583" name="图片 3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13"/>
            <a:stretch>
              <a:fillRect/>
            </a:stretch>
          </p:blipFill>
          <p:spPr>
            <a:xfrm>
              <a:off x="11622" y="3017"/>
              <a:ext cx="635" cy="88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4584" name="椭圆 7"/>
            <p:cNvSpPr/>
            <p:nvPr>
              <p:custDataLst>
                <p:tags r:id="rId8"/>
              </p:custDataLst>
            </p:nvPr>
          </p:nvSpPr>
          <p:spPr>
            <a:xfrm>
              <a:off x="6870" y="2800"/>
              <a:ext cx="1672" cy="1290"/>
            </a:xfrm>
            <a:prstGeom prst="ellipse">
              <a:avLst/>
            </a:prstGeom>
            <a:noFill/>
            <a:ln w="9525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square" lIns="91440" tIns="45720" rIns="91440" bIns="45720" anchor="t"/>
            <a:lstStyle/>
            <a:p>
              <a:pPr>
                <a:buFont typeface="Arial" panose="020B0604020202020204" pitchFamily="34" charset="0"/>
              </a:pPr>
              <a:endParaRPr lang="zh-CN" altLang="en-US" sz="240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4585" name="椭圆 8"/>
            <p:cNvSpPr/>
            <p:nvPr>
              <p:custDataLst>
                <p:tags r:id="rId9"/>
              </p:custDataLst>
            </p:nvPr>
          </p:nvSpPr>
          <p:spPr>
            <a:xfrm>
              <a:off x="11057" y="2815"/>
              <a:ext cx="1672" cy="1290"/>
            </a:xfrm>
            <a:prstGeom prst="ellipse">
              <a:avLst/>
            </a:prstGeom>
            <a:noFill/>
            <a:ln w="9525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square" lIns="91440" tIns="45720" rIns="91440" bIns="45720" anchor="t"/>
            <a:lstStyle/>
            <a:p>
              <a:pPr>
                <a:buFont typeface="Arial" panose="020B0604020202020204" pitchFamily="34" charset="0"/>
              </a:pPr>
              <a:endParaRPr lang="zh-CN" altLang="en-US" sz="240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271463" y="1120775"/>
            <a:ext cx="8432800" cy="119856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验电器只能是定性的检验电荷的多少，不能直接检验带有某种电荷。可能是负电荷，也可能是正电荷。</a:t>
            </a:r>
          </a:p>
        </p:txBody>
      </p:sp>
      <p:pic>
        <p:nvPicPr>
          <p:cNvPr id="25602" name="Picture 2" descr="slide0020_image030">
            <a:hlinkClick r:id="rId8" action="ppaction://hlinkfile"/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9"/>
          <a:srcRect t="21437"/>
          <a:stretch>
            <a:fillRect/>
          </a:stretch>
        </p:blipFill>
        <p:spPr>
          <a:xfrm>
            <a:off x="3114675" y="2333943"/>
            <a:ext cx="1933575" cy="2284412"/>
          </a:xfrm>
          <a:prstGeom prst="rect">
            <a:avLst/>
          </a:prstGeom>
          <a:noFill/>
          <a:ln w="19050">
            <a:noFill/>
          </a:ln>
        </p:spPr>
      </p:pic>
      <p:grpSp>
        <p:nvGrpSpPr>
          <p:cNvPr id="25603" name="组合 4"/>
          <p:cNvGrpSpPr/>
          <p:nvPr>
            <p:custDataLst>
              <p:tags r:id="rId3"/>
            </p:custDataLst>
          </p:nvPr>
        </p:nvGrpSpPr>
        <p:grpSpPr>
          <a:xfrm>
            <a:off x="203200" y="535305"/>
            <a:ext cx="8599805" cy="4082415"/>
            <a:chOff x="1253" y="10967"/>
            <a:chExt cx="16587" cy="8778"/>
          </a:xfrm>
        </p:grpSpPr>
        <p:sp>
          <p:nvSpPr>
            <p:cNvPr id="3" name="矩形 2"/>
            <p:cNvSpPr/>
            <p:nvPr>
              <p:custDataLst>
                <p:tags r:id="rId4"/>
              </p:custDataLst>
            </p:nvPr>
          </p:nvSpPr>
          <p:spPr>
            <a:xfrm>
              <a:off x="1253" y="11419"/>
              <a:ext cx="16587" cy="8326"/>
            </a:xfrm>
            <a:prstGeom prst="rect">
              <a:avLst/>
            </a:prstGeom>
            <a:noFill/>
            <a:ln w="28575">
              <a:solidFill>
                <a:schemeClr val="accent3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defRPr/>
              </a:pPr>
              <a:endParaRPr lang="zh-CN" altLang="en-US" strike="noStrike" noProof="1"/>
            </a:p>
          </p:txBody>
        </p:sp>
        <p:pic>
          <p:nvPicPr>
            <p:cNvPr id="25605" name="Picture 22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10"/>
            <a:stretch>
              <a:fillRect/>
            </a:stretch>
          </p:blipFill>
          <p:spPr>
            <a:xfrm>
              <a:off x="2292" y="11086"/>
              <a:ext cx="2887" cy="75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5606" name="文本框 3"/>
            <p:cNvSpPr txBox="1"/>
            <p:nvPr>
              <p:custDataLst>
                <p:tags r:id="rId6"/>
              </p:custDataLst>
            </p:nvPr>
          </p:nvSpPr>
          <p:spPr>
            <a:xfrm>
              <a:off x="2292" y="10967"/>
              <a:ext cx="5545" cy="99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2400">
                  <a:latin typeface="黑体" panose="02010609060101010101" pitchFamily="49" charset="-122"/>
                  <a:ea typeface="黑体" panose="02010609060101010101" pitchFamily="49" charset="-122"/>
                </a:rPr>
                <a:t>温馨提示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矩形 2"/>
          <p:cNvSpPr/>
          <p:nvPr>
            <p:custDataLst>
              <p:tags r:id="rId1"/>
            </p:custDataLst>
          </p:nvPr>
        </p:nvSpPr>
        <p:spPr>
          <a:xfrm>
            <a:off x="0" y="238125"/>
            <a:ext cx="8101013" cy="644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400" b="1">
                <a:latin typeface="Times New Roman"/>
                <a:ea typeface="华文细黑" panose="02010600040101010101" charset="-122"/>
              </a:rPr>
              <a:t>【学习目标】</a:t>
            </a:r>
          </a:p>
        </p:txBody>
      </p:sp>
      <p:sp>
        <p:nvSpPr>
          <p:cNvPr id="10242" name="矩形 3"/>
          <p:cNvSpPr/>
          <p:nvPr>
            <p:custDataLst>
              <p:tags r:id="rId2"/>
            </p:custDataLst>
          </p:nvPr>
        </p:nvSpPr>
        <p:spPr>
          <a:xfrm>
            <a:off x="196850" y="874713"/>
            <a:ext cx="8947150" cy="28606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sym typeface="黑体" panose="02010609060101010101" pitchFamily="49" charset="-122"/>
              </a:rPr>
              <a:t>1.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sym typeface="黑体" panose="02010609060101010101" pitchFamily="49" charset="-122"/>
              </a:rPr>
              <a:t>知道生活中摩擦起电现象及认识摩擦起电的本质。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sym typeface="黑体" panose="02010609060101010101" pitchFamily="49" charset="-122"/>
              </a:rPr>
              <a:t>2.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sym typeface="黑体" panose="02010609060101010101" pitchFamily="49" charset="-122"/>
              </a:rPr>
              <a:t>掌握两种电荷以及电荷间的相互作用。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sym typeface="黑体" panose="02010609060101010101" pitchFamily="49" charset="-122"/>
              </a:rPr>
              <a:t>3.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sym typeface="黑体" panose="02010609060101010101" pitchFamily="49" charset="-122"/>
              </a:rPr>
              <a:t>了解检验带电体的方法及验电器的构造和原理。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sym typeface="黑体" panose="02010609060101010101" pitchFamily="49" charset="-122"/>
              </a:rPr>
              <a:t>4.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sym typeface="黑体" panose="02010609060101010101" pitchFamily="49" charset="-122"/>
              </a:rPr>
              <a:t>知道自由电子及导体与绝缘体的区别。</a:t>
            </a:r>
          </a:p>
          <a:p>
            <a:pPr>
              <a:lnSpc>
                <a:spcPct val="150000"/>
              </a:lnSpc>
            </a:pP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</a:rPr>
              <a:t>5.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知道原子及其结构。</a:t>
            </a: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对象 3">
            <a:hlinkClick r:id="" action="ppaction://ole?verb=0"/>
          </p:cNvPr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385445" y="276225"/>
          <a:ext cx="8296275" cy="3981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1" r:id="rId4" imgW="8296275" imgH="3981450" progId="Word.Template.12">
                  <p:embed/>
                </p:oleObj>
              </mc:Choice>
              <mc:Fallback>
                <p:oleObj r:id="rId4" imgW="8296275" imgH="3981450" progId="Word.Template.12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85445" y="276225"/>
                        <a:ext cx="8296275" cy="3981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529" name="组合 2"/>
          <p:cNvGrpSpPr/>
          <p:nvPr>
            <p:custDataLst>
              <p:tags r:id="rId1"/>
            </p:custDataLst>
          </p:nvPr>
        </p:nvGrpSpPr>
        <p:grpSpPr>
          <a:xfrm>
            <a:off x="-9525" y="88900"/>
            <a:ext cx="8048625" cy="685800"/>
            <a:chOff x="47" y="1335"/>
            <a:chExt cx="9981" cy="849"/>
          </a:xfrm>
        </p:grpSpPr>
        <p:sp>
          <p:nvSpPr>
            <p:cNvPr id="22530" name="标题 5"/>
            <p:cNvSpPr txBox="1"/>
            <p:nvPr>
              <p:custDataLst>
                <p:tags r:id="rId3"/>
              </p:custDataLst>
            </p:nvPr>
          </p:nvSpPr>
          <p:spPr>
            <a:xfrm>
              <a:off x="1064" y="1346"/>
              <a:ext cx="8964" cy="83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lstStyle/>
            <a:p>
              <a:pPr>
                <a:lnSpc>
                  <a:spcPct val="150000"/>
                </a:lnSpc>
              </a:pPr>
              <a:r>
                <a:rPr lang="zh-CN" altLang="en-US" sz="24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sym typeface="黑体" panose="02010609060101010101" pitchFamily="49" charset="-122"/>
                </a:rPr>
                <a:t>电荷量</a:t>
              </a:r>
            </a:p>
          </p:txBody>
        </p:sp>
        <p:sp>
          <p:nvSpPr>
            <p:cNvPr id="23" name="MH_Entry_1"/>
            <p:cNvSpPr/>
            <p:nvPr>
              <p:custDataLst>
                <p:tags r:id="rId4"/>
              </p:custDataLst>
            </p:nvPr>
          </p:nvSpPr>
          <p:spPr>
            <a:xfrm>
              <a:off x="65" y="1335"/>
              <a:ext cx="6639" cy="794"/>
            </a:xfrm>
            <a:custGeom>
              <a:avLst/>
              <a:gdLst>
                <a:gd name="connsiteX0" fmla="*/ 0 w 2520280"/>
                <a:gd name="connsiteY0" fmla="*/ 1584176 h 1872208"/>
                <a:gd name="connsiteX1" fmla="*/ 2520280 w 2520280"/>
                <a:gd name="connsiteY1" fmla="*/ 1584176 h 1872208"/>
                <a:gd name="connsiteX2" fmla="*/ 2520280 w 2520280"/>
                <a:gd name="connsiteY2" fmla="*/ 1872208 h 1872208"/>
                <a:gd name="connsiteX3" fmla="*/ 0 w 2520280"/>
                <a:gd name="connsiteY3" fmla="*/ 1872208 h 1872208"/>
                <a:gd name="connsiteX4" fmla="*/ 0 w 2520280"/>
                <a:gd name="connsiteY4" fmla="*/ 1584176 h 1872208"/>
                <a:gd name="connsiteX5" fmla="*/ 0 w 2520280"/>
                <a:gd name="connsiteY5" fmla="*/ 0 h 1872208"/>
                <a:gd name="connsiteX6" fmla="*/ 2520280 w 2520280"/>
                <a:gd name="connsiteY6" fmla="*/ 0 h 1872208"/>
                <a:gd name="connsiteX7" fmla="*/ 2520280 w 2520280"/>
                <a:gd name="connsiteY7" fmla="*/ 288032 h 1872208"/>
                <a:gd name="connsiteX8" fmla="*/ 0 w 2520280"/>
                <a:gd name="connsiteY8" fmla="*/ 0 h 1872208"/>
                <a:gd name="connsiteX0-1" fmla="*/ 0 w 2520280"/>
                <a:gd name="connsiteY0-2" fmla="*/ 1584176 h 1872208"/>
                <a:gd name="connsiteX1-3" fmla="*/ 2520280 w 2520280"/>
                <a:gd name="connsiteY1-4" fmla="*/ 1584176 h 1872208"/>
                <a:gd name="connsiteX2-5" fmla="*/ 2520280 w 2520280"/>
                <a:gd name="connsiteY2-6" fmla="*/ 1872208 h 1872208"/>
                <a:gd name="connsiteX3-7" fmla="*/ 0 w 2520280"/>
                <a:gd name="connsiteY3-8" fmla="*/ 1872208 h 1872208"/>
                <a:gd name="connsiteX4-9" fmla="*/ 0 w 2520280"/>
                <a:gd name="connsiteY4-10" fmla="*/ 1584176 h 1872208"/>
                <a:gd name="connsiteX5-11" fmla="*/ 0 w 2520280"/>
                <a:gd name="connsiteY5-12" fmla="*/ 0 h 1872208"/>
                <a:gd name="connsiteX6-13" fmla="*/ 2520280 w 2520280"/>
                <a:gd name="connsiteY6-14" fmla="*/ 0 h 1872208"/>
                <a:gd name="connsiteX7-15" fmla="*/ 0 w 2520280"/>
                <a:gd name="connsiteY7-16" fmla="*/ 0 h 1872208"/>
                <a:gd name="connsiteX0-17" fmla="*/ 0 w 2520280"/>
                <a:gd name="connsiteY0-18" fmla="*/ 1872208 h 1872208"/>
                <a:gd name="connsiteX1-19" fmla="*/ 2520280 w 2520280"/>
                <a:gd name="connsiteY1-20" fmla="*/ 1584176 h 1872208"/>
                <a:gd name="connsiteX2-21" fmla="*/ 2520280 w 2520280"/>
                <a:gd name="connsiteY2-22" fmla="*/ 1872208 h 1872208"/>
                <a:gd name="connsiteX3-23" fmla="*/ 0 w 2520280"/>
                <a:gd name="connsiteY3-24" fmla="*/ 1872208 h 1872208"/>
                <a:gd name="connsiteX4-25" fmla="*/ 0 w 2520280"/>
                <a:gd name="connsiteY4-26" fmla="*/ 0 h 1872208"/>
                <a:gd name="connsiteX5-27" fmla="*/ 2520280 w 2520280"/>
                <a:gd name="connsiteY5-28" fmla="*/ 0 h 1872208"/>
                <a:gd name="connsiteX6-29" fmla="*/ 0 w 2520280"/>
                <a:gd name="connsiteY6-30" fmla="*/ 0 h 1872208"/>
                <a:gd name="connsiteX0-31" fmla="*/ 0 w 2520280"/>
                <a:gd name="connsiteY0-32" fmla="*/ 1872208 h 1872208"/>
                <a:gd name="connsiteX1-33" fmla="*/ 2520280 w 2520280"/>
                <a:gd name="connsiteY1-34" fmla="*/ 1872208 h 1872208"/>
                <a:gd name="connsiteX2-35" fmla="*/ 0 w 2520280"/>
                <a:gd name="connsiteY2-36" fmla="*/ 1872208 h 1872208"/>
                <a:gd name="connsiteX3-37" fmla="*/ 0 w 2520280"/>
                <a:gd name="connsiteY3-38" fmla="*/ 0 h 1872208"/>
                <a:gd name="connsiteX4-39" fmla="*/ 2520280 w 2520280"/>
                <a:gd name="connsiteY4-40" fmla="*/ 0 h 1872208"/>
                <a:gd name="connsiteX5-41" fmla="*/ 0 w 2520280"/>
                <a:gd name="connsiteY5-42" fmla="*/ 0 h 1872208"/>
                <a:gd name="connsiteX0-43" fmla="*/ 0 w 2520280"/>
                <a:gd name="connsiteY0-44" fmla="*/ 1872208 h 1872208"/>
                <a:gd name="connsiteX1-45" fmla="*/ 2520280 w 2520280"/>
                <a:gd name="connsiteY1-46" fmla="*/ 1872208 h 1872208"/>
                <a:gd name="connsiteX2-47" fmla="*/ 0 w 2520280"/>
                <a:gd name="connsiteY2-48" fmla="*/ 1872208 h 1872208"/>
                <a:gd name="connsiteX3-49" fmla="*/ 0 w 2520280"/>
                <a:gd name="connsiteY3-50" fmla="*/ 0 h 1872208"/>
                <a:gd name="connsiteX4-51" fmla="*/ 34255 w 2520280"/>
                <a:gd name="connsiteY4-52" fmla="*/ 0 h 1872208"/>
                <a:gd name="connsiteX5-53" fmla="*/ 0 w 2520280"/>
                <a:gd name="connsiteY5-54" fmla="*/ 0 h 1872208"/>
                <a:gd name="connsiteX0-55" fmla="*/ 0 w 2520280"/>
                <a:gd name="connsiteY0-56" fmla="*/ 1872208 h 1872208"/>
                <a:gd name="connsiteX1-57" fmla="*/ 2520280 w 2520280"/>
                <a:gd name="connsiteY1-58" fmla="*/ 1872208 h 1872208"/>
                <a:gd name="connsiteX2-59" fmla="*/ 0 w 2520280"/>
                <a:gd name="connsiteY2-60" fmla="*/ 1872208 h 1872208"/>
                <a:gd name="connsiteX3-61" fmla="*/ 0 w 2520280"/>
                <a:gd name="connsiteY3-62" fmla="*/ 0 h 1872208"/>
                <a:gd name="connsiteX4-63" fmla="*/ 917 w 2520280"/>
                <a:gd name="connsiteY4-64" fmla="*/ 6036 h 1872208"/>
                <a:gd name="connsiteX5-65" fmla="*/ 0 w 2520280"/>
                <a:gd name="connsiteY5-66" fmla="*/ 0 h 1872208"/>
                <a:gd name="connsiteX0-67" fmla="*/ 0 w 2520280"/>
                <a:gd name="connsiteY0-68" fmla="*/ 1890314 h 1890314"/>
                <a:gd name="connsiteX1-69" fmla="*/ 2520280 w 2520280"/>
                <a:gd name="connsiteY1-70" fmla="*/ 1890314 h 1890314"/>
                <a:gd name="connsiteX2-71" fmla="*/ 0 w 2520280"/>
                <a:gd name="connsiteY2-72" fmla="*/ 1890314 h 1890314"/>
                <a:gd name="connsiteX3-73" fmla="*/ 0 w 2520280"/>
                <a:gd name="connsiteY3-74" fmla="*/ 18106 h 1890314"/>
                <a:gd name="connsiteX4-75" fmla="*/ 53304 w 2520280"/>
                <a:gd name="connsiteY4-76" fmla="*/ 0 h 1890314"/>
                <a:gd name="connsiteX5-77" fmla="*/ 0 w 2520280"/>
                <a:gd name="connsiteY5-78" fmla="*/ 18106 h 1890314"/>
                <a:gd name="connsiteX0-79" fmla="*/ 0 w 2520280"/>
                <a:gd name="connsiteY0-80" fmla="*/ 1872208 h 1872208"/>
                <a:gd name="connsiteX1-81" fmla="*/ 2520280 w 2520280"/>
                <a:gd name="connsiteY1-82" fmla="*/ 1872208 h 1872208"/>
                <a:gd name="connsiteX2-83" fmla="*/ 0 w 2520280"/>
                <a:gd name="connsiteY2-84" fmla="*/ 1872208 h 1872208"/>
                <a:gd name="connsiteX3-85" fmla="*/ 0 w 2520280"/>
                <a:gd name="connsiteY3-86" fmla="*/ 0 h 1872208"/>
                <a:gd name="connsiteX4-87" fmla="*/ 916 w 2520280"/>
                <a:gd name="connsiteY4-88" fmla="*/ 0 h 1872208"/>
                <a:gd name="connsiteX5-89" fmla="*/ 0 w 2520280"/>
                <a:gd name="connsiteY5-90" fmla="*/ 0 h 187220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</a:cxnLst>
              <a:rect l="l" t="t" r="r" b="b"/>
              <a:pathLst>
                <a:path w="2520280" h="1872208">
                  <a:moveTo>
                    <a:pt x="0" y="1872208"/>
                  </a:moveTo>
                  <a:lnTo>
                    <a:pt x="2520280" y="1872208"/>
                  </a:lnTo>
                  <a:lnTo>
                    <a:pt x="0" y="1872208"/>
                  </a:lnTo>
                  <a:close/>
                  <a:moveTo>
                    <a:pt x="0" y="0"/>
                  </a:moveTo>
                  <a:lnTo>
                    <a:pt x="91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9050" cap="sq" cmpd="sng" algn="ctr">
              <a:solidFill>
                <a:srgbClr val="0070C0"/>
              </a:solidFill>
              <a:prstDash val="solid"/>
              <a:bevel/>
            </a:ln>
            <a:effectLst/>
          </p:spPr>
          <p:txBody>
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<a:normAutofit/>
            </a:bodyPr>
            <a:lstStyle/>
            <a:p>
              <a:pPr marL="0" marR="0" lvl="0" indent="0" defTabSz="914400" eaLnBrk="1" fontAlgn="auto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22532" name="组合 1"/>
            <p:cNvGrpSpPr/>
            <p:nvPr>
              <p:custDataLst>
                <p:tags r:id="rId5"/>
              </p:custDataLst>
            </p:nvPr>
          </p:nvGrpSpPr>
          <p:grpSpPr>
            <a:xfrm>
              <a:off x="47" y="1482"/>
              <a:ext cx="999" cy="629"/>
              <a:chOff x="-395" y="-884"/>
              <a:chExt cx="1336" cy="842"/>
            </a:xfrm>
          </p:grpSpPr>
          <p:sp>
            <p:nvSpPr>
              <p:cNvPr id="22" name="MH_Number_1"/>
              <p:cNvSpPr/>
              <p:nvPr>
                <p:custDataLst>
                  <p:tags r:id="rId6"/>
                </p:custDataLst>
              </p:nvPr>
            </p:nvSpPr>
            <p:spPr bwMode="auto">
              <a:xfrm>
                <a:off x="-359" y="-836"/>
                <a:ext cx="1300" cy="794"/>
              </a:xfrm>
              <a:custGeom>
                <a:avLst/>
                <a:gdLst>
                  <a:gd name="connsiteX0" fmla="*/ 0 w 374121"/>
                  <a:gd name="connsiteY0" fmla="*/ 0 h 196322"/>
                  <a:gd name="connsiteX1" fmla="*/ 274519 w 374121"/>
                  <a:gd name="connsiteY1" fmla="*/ 0 h 196322"/>
                  <a:gd name="connsiteX2" fmla="*/ 374121 w 374121"/>
                  <a:gd name="connsiteY2" fmla="*/ 196322 h 196322"/>
                  <a:gd name="connsiteX3" fmla="*/ 0 w 374121"/>
                  <a:gd name="connsiteY3" fmla="*/ 196322 h 1963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4121" h="196322">
                    <a:moveTo>
                      <a:pt x="0" y="0"/>
                    </a:moveTo>
                    <a:lnTo>
                      <a:pt x="274519" y="0"/>
                    </a:lnTo>
                    <a:lnTo>
                      <a:pt x="374121" y="196322"/>
                    </a:lnTo>
                    <a:lnTo>
                      <a:pt x="0" y="196322"/>
                    </a:lnTo>
                    <a:close/>
                  </a:path>
                </a:pathLst>
              </a:custGeom>
              <a:solidFill>
                <a:srgbClr val="4F81BD"/>
              </a:solidFill>
              <a:ln w="12700">
                <a:solidFill>
                  <a:srgbClr val="4F81BD"/>
                </a:solidFill>
                <a:miter lim="800000"/>
              </a:ln>
            </p:spPr>
            <p:txBody>
              <a:bodyPr wrap="square" lIns="0" tIns="0" rIns="72000" bIns="0" anchor="ctr">
                <a:no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Arial Narrow" panose="020B0606020202030204" pitchFamily="34" charset="0"/>
                    <a:ea typeface="微软雅黑" panose="020B0503020204020204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Arial Narrow" panose="020B0606020202030204" pitchFamily="34" charset="0"/>
                    <a:ea typeface="微软雅黑" panose="020B0503020204020204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Arial Narrow" panose="020B0606020202030204" pitchFamily="34" charset="0"/>
                    <a:ea typeface="微软雅黑" panose="020B0503020204020204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Arial Narrow" panose="020B0606020202030204" pitchFamily="34" charset="0"/>
                    <a:ea typeface="微软雅黑" panose="020B0503020204020204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 Narrow" panose="020B0606020202030204" pitchFamily="34" charset="0"/>
                    <a:ea typeface="微软雅黑" panose="020B0503020204020204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 Narrow" panose="020B0606020202030204" pitchFamily="34" charset="0"/>
                    <a:ea typeface="微软雅黑" panose="020B0503020204020204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 Narrow" panose="020B0606020202030204" pitchFamily="34" charset="0"/>
                    <a:ea typeface="微软雅黑" panose="020B0503020204020204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 Narrow" panose="020B0606020202030204" pitchFamily="34" charset="0"/>
                    <a:ea typeface="微软雅黑" panose="020B0503020204020204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 Narrow" panose="020B0606020202030204" pitchFamily="34" charset="0"/>
                    <a:ea typeface="微软雅黑" panose="020B0503020204020204" charset="-122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2534" name="标题 5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-395" y="-884"/>
                <a:ext cx="960" cy="66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/>
              <a:lstStyle/>
              <a:p>
                <a:pPr eaLnBrk="0" hangingPunct="0"/>
                <a:r>
                  <a:rPr lang="zh-CN" altLang="en-US" sz="2400" b="1">
                    <a:solidFill>
                      <a:schemeClr val="bg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四</a:t>
                </a:r>
              </a:p>
            </p:txBody>
          </p:sp>
        </p:grpSp>
      </p:grpSp>
      <p:sp>
        <p:nvSpPr>
          <p:cNvPr id="15363" name="Rectangle 3"/>
          <p:cNvSpPr>
            <a:spLocks noGrp="1" noChangeArrowheads="1"/>
          </p:cNvSpPr>
          <p:nvPr>
            <p:custDataLst>
              <p:tags r:id="rId2"/>
            </p:custDataLst>
          </p:nvPr>
        </p:nvSpPr>
        <p:spPr>
          <a:xfrm>
            <a:off x="140335" y="876300"/>
            <a:ext cx="9004300" cy="2491105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电荷的多少叫做电荷量，简称电荷。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电荷的单位为库仑，简称库，符号是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一根摩擦过的玻璃棒或橡胶棒所带的电荷，大约只有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10</a:t>
            </a:r>
            <a:r>
              <a:rPr lang="en-US" altLang="zh-CN" sz="2400" b="1" baseline="30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-7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。一片雷雨云带电的电荷，大约有几十库仑。</a:t>
            </a:r>
          </a:p>
          <a:p>
            <a:pPr marL="0" lvl="0" algn="l">
              <a:lnSpc>
                <a:spcPct val="150000"/>
              </a:lnSpc>
              <a:spcBef>
                <a:spcPct val="20000"/>
              </a:spcBef>
              <a:buClrTx/>
              <a:buSzTx/>
              <a:buNone/>
            </a:pP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注意：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不要混淆了电荷量的符号Q和电荷量单位“库仑”的符号C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5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5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 uiExpand="1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4"/>
          <p:cNvSpPr txBox="1"/>
          <p:nvPr>
            <p:custDataLst>
              <p:tags r:id="rId1"/>
            </p:custDataLst>
          </p:nvPr>
        </p:nvSpPr>
        <p:spPr>
          <a:xfrm>
            <a:off x="787400" y="2473325"/>
            <a:ext cx="1079500" cy="4619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</a:rPr>
              <a:t>原子</a:t>
            </a:r>
          </a:p>
        </p:txBody>
      </p:sp>
      <p:sp>
        <p:nvSpPr>
          <p:cNvPr id="4" name="Text Box 5"/>
          <p:cNvSpPr txBox="1"/>
          <p:nvPr>
            <p:custDataLst>
              <p:tags r:id="rId2"/>
            </p:custDataLst>
          </p:nvPr>
        </p:nvSpPr>
        <p:spPr>
          <a:xfrm>
            <a:off x="2009775" y="3062288"/>
            <a:ext cx="2311400" cy="4619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</a:rPr>
              <a:t>核外电子 </a:t>
            </a:r>
          </a:p>
        </p:txBody>
      </p:sp>
      <p:sp>
        <p:nvSpPr>
          <p:cNvPr id="5" name="Rectangle 6"/>
          <p:cNvSpPr/>
          <p:nvPr>
            <p:custDataLst>
              <p:tags r:id="rId3"/>
            </p:custDataLst>
          </p:nvPr>
        </p:nvSpPr>
        <p:spPr>
          <a:xfrm>
            <a:off x="2035175" y="1924050"/>
            <a:ext cx="1728788" cy="4619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</a:rPr>
              <a:t>原子核</a:t>
            </a:r>
          </a:p>
        </p:txBody>
      </p:sp>
      <p:sp>
        <p:nvSpPr>
          <p:cNvPr id="6" name="Rectangle 7"/>
          <p:cNvSpPr/>
          <p:nvPr>
            <p:custDataLst>
              <p:tags r:id="rId4"/>
            </p:custDataLst>
          </p:nvPr>
        </p:nvSpPr>
        <p:spPr>
          <a:xfrm>
            <a:off x="3684588" y="1271588"/>
            <a:ext cx="1058862" cy="4619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</a:rPr>
              <a:t>质子</a:t>
            </a:r>
          </a:p>
        </p:txBody>
      </p:sp>
      <p:sp>
        <p:nvSpPr>
          <p:cNvPr id="7" name="Rectangle 8"/>
          <p:cNvSpPr/>
          <p:nvPr>
            <p:custDataLst>
              <p:tags r:id="rId5"/>
            </p:custDataLst>
          </p:nvPr>
        </p:nvSpPr>
        <p:spPr>
          <a:xfrm>
            <a:off x="3717925" y="2511425"/>
            <a:ext cx="1206500" cy="4619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</a:rPr>
              <a:t>中子</a:t>
            </a:r>
          </a:p>
        </p:txBody>
      </p:sp>
      <p:sp>
        <p:nvSpPr>
          <p:cNvPr id="8" name="AutoShape 9"/>
          <p:cNvSpPr/>
          <p:nvPr>
            <p:custDataLst>
              <p:tags r:id="rId6"/>
            </p:custDataLst>
          </p:nvPr>
        </p:nvSpPr>
        <p:spPr>
          <a:xfrm>
            <a:off x="1717675" y="2114550"/>
            <a:ext cx="225425" cy="1227138"/>
          </a:xfrm>
          <a:prstGeom prst="leftBrace">
            <a:avLst>
              <a:gd name="adj1" fmla="val 51513"/>
              <a:gd name="adj2" fmla="val 50000"/>
            </a:avLst>
          </a:prstGeom>
          <a:noFill/>
          <a:ln w="2857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240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9" name="AutoShape 10"/>
          <p:cNvSpPr/>
          <p:nvPr>
            <p:custDataLst>
              <p:tags r:id="rId7"/>
            </p:custDataLst>
          </p:nvPr>
        </p:nvSpPr>
        <p:spPr>
          <a:xfrm>
            <a:off x="3292475" y="1525588"/>
            <a:ext cx="358775" cy="1189037"/>
          </a:xfrm>
          <a:prstGeom prst="leftBrace">
            <a:avLst>
              <a:gd name="adj1" fmla="val 31361"/>
              <a:gd name="adj2" fmla="val 50000"/>
            </a:avLst>
          </a:prstGeom>
          <a:noFill/>
          <a:ln w="2857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240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0" name="Text Box 11"/>
          <p:cNvSpPr txBox="1"/>
          <p:nvPr>
            <p:custDataLst>
              <p:tags r:id="rId8"/>
            </p:custDataLst>
          </p:nvPr>
        </p:nvSpPr>
        <p:spPr>
          <a:xfrm>
            <a:off x="655638" y="2935288"/>
            <a:ext cx="1304925" cy="4619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电中性</a:t>
            </a:r>
          </a:p>
        </p:txBody>
      </p:sp>
      <p:sp>
        <p:nvSpPr>
          <p:cNvPr id="11" name="Text Box 12"/>
          <p:cNvSpPr txBox="1"/>
          <p:nvPr>
            <p:custDataLst>
              <p:tags r:id="rId9"/>
            </p:custDataLst>
          </p:nvPr>
        </p:nvSpPr>
        <p:spPr>
          <a:xfrm>
            <a:off x="2035175" y="2322513"/>
            <a:ext cx="1395413" cy="4619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带正电</a:t>
            </a:r>
          </a:p>
        </p:txBody>
      </p:sp>
      <p:sp>
        <p:nvSpPr>
          <p:cNvPr id="12" name="Text Box 13"/>
          <p:cNvSpPr txBox="1"/>
          <p:nvPr>
            <p:custDataLst>
              <p:tags r:id="rId10"/>
            </p:custDataLst>
          </p:nvPr>
        </p:nvSpPr>
        <p:spPr>
          <a:xfrm>
            <a:off x="2022475" y="3463925"/>
            <a:ext cx="1395413" cy="4619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带负电</a:t>
            </a:r>
          </a:p>
        </p:txBody>
      </p:sp>
      <p:sp>
        <p:nvSpPr>
          <p:cNvPr id="13" name="Text Box 14"/>
          <p:cNvSpPr txBox="1"/>
          <p:nvPr>
            <p:custDataLst>
              <p:tags r:id="rId11"/>
            </p:custDataLst>
          </p:nvPr>
        </p:nvSpPr>
        <p:spPr>
          <a:xfrm>
            <a:off x="3675063" y="2935288"/>
            <a:ext cx="1395412" cy="4619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不带电</a:t>
            </a:r>
          </a:p>
        </p:txBody>
      </p:sp>
      <p:sp>
        <p:nvSpPr>
          <p:cNvPr id="14" name="Text Box 15"/>
          <p:cNvSpPr txBox="1"/>
          <p:nvPr>
            <p:custDataLst>
              <p:tags r:id="rId12"/>
            </p:custDataLst>
          </p:nvPr>
        </p:nvSpPr>
        <p:spPr>
          <a:xfrm>
            <a:off x="3679825" y="1687513"/>
            <a:ext cx="1395413" cy="4619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带正电</a:t>
            </a:r>
          </a:p>
        </p:txBody>
      </p:sp>
      <p:sp>
        <p:nvSpPr>
          <p:cNvPr id="21519" name="Text Box 4"/>
          <p:cNvSpPr txBox="1"/>
          <p:nvPr>
            <p:custDataLst>
              <p:tags r:id="rId13"/>
            </p:custDataLst>
          </p:nvPr>
        </p:nvSpPr>
        <p:spPr>
          <a:xfrm>
            <a:off x="215900" y="1273175"/>
            <a:ext cx="3635375" cy="4619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</a:rPr>
              <a:t>．原子结构</a:t>
            </a:r>
          </a:p>
        </p:txBody>
      </p:sp>
      <p:sp>
        <p:nvSpPr>
          <p:cNvPr id="16406" name="Rectangle 3"/>
          <p:cNvSpPr/>
          <p:nvPr>
            <p:custDataLst>
              <p:tags r:id="rId14"/>
            </p:custDataLst>
          </p:nvPr>
        </p:nvSpPr>
        <p:spPr>
          <a:xfrm>
            <a:off x="351155" y="3980180"/>
            <a:ext cx="83737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4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电子是带有最小负电荷的粒子，所带电荷量为</a:t>
            </a:r>
            <a:r>
              <a:rPr lang="en-US" altLang="zh-CN" sz="24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1.6×10</a:t>
            </a:r>
            <a:r>
              <a:rPr lang="en-US" altLang="zh-CN"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-19</a:t>
            </a:r>
            <a:r>
              <a:rPr lang="en-US" altLang="zh-CN" sz="24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C</a:t>
            </a:r>
            <a:r>
              <a:rPr lang="zh-CN" altLang="en-US" sz="24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。</a:t>
            </a:r>
          </a:p>
        </p:txBody>
      </p:sp>
      <p:pic>
        <p:nvPicPr>
          <p:cNvPr id="272400" name="Picture 17"/>
          <p:cNvPicPr>
            <a:picLocks noChangeAspect="1" noChangeArrowheads="1"/>
          </p:cNvPicPr>
          <p:nvPr>
            <p:custDataLst>
              <p:tags r:id="rId15"/>
            </p:custDataLst>
          </p:nvPr>
        </p:nvPicPr>
        <p:blipFill>
          <a:blip r:embed="rId22"/>
          <a:stretch>
            <a:fillRect/>
          </a:stretch>
        </p:blipFill>
        <p:spPr bwMode="auto">
          <a:xfrm>
            <a:off x="5916175" y="1302968"/>
            <a:ext cx="2351332" cy="2220941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21506" name="Rectangle 3"/>
          <p:cNvSpPr/>
          <p:nvPr>
            <p:custDataLst>
              <p:tags r:id="rId16"/>
            </p:custDataLst>
          </p:nvPr>
        </p:nvSpPr>
        <p:spPr>
          <a:xfrm>
            <a:off x="215900" y="800100"/>
            <a:ext cx="5832475" cy="4619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r>
              <a:rPr lang="zh-CN" altLang="en-US" sz="2400" b="1">
                <a:latin typeface="Arial" panose="020B0604020202020204" pitchFamily="34" charset="0"/>
                <a:ea typeface="黑体" panose="02010609060101010101" pitchFamily="49" charset="-122"/>
              </a:rPr>
              <a:t>．常见物质是由分子、原子构成的。</a:t>
            </a:r>
          </a:p>
        </p:txBody>
      </p:sp>
      <p:grpSp>
        <p:nvGrpSpPr>
          <p:cNvPr id="5121" name="组合 23"/>
          <p:cNvGrpSpPr/>
          <p:nvPr>
            <p:custDataLst>
              <p:tags r:id="rId17"/>
            </p:custDataLst>
          </p:nvPr>
        </p:nvGrpSpPr>
        <p:grpSpPr>
          <a:xfrm>
            <a:off x="46038" y="211455"/>
            <a:ext cx="3483726" cy="510223"/>
            <a:chOff x="72" y="170"/>
            <a:chExt cx="5488" cy="804"/>
          </a:xfrm>
        </p:grpSpPr>
        <p:sp>
          <p:nvSpPr>
            <p:cNvPr id="15" name="矩形 4"/>
            <p:cNvSpPr>
              <a:spLocks noChangeArrowheads="1"/>
            </p:cNvSpPr>
            <p:nvPr>
              <p:custDataLst>
                <p:tags r:id="rId18"/>
              </p:custDataLst>
            </p:nvPr>
          </p:nvSpPr>
          <p:spPr bwMode="auto">
            <a:xfrm>
              <a:off x="72" y="170"/>
              <a:ext cx="1462" cy="804"/>
            </a:xfrm>
            <a:prstGeom prst="roundRect">
              <a:avLst/>
            </a:prstGeom>
            <a:solidFill>
              <a:srgbClr val="FFC000"/>
            </a:solidFill>
            <a:ln>
              <a:solidFill>
                <a:srgbClr val="FFC000"/>
              </a:solidFill>
            </a:ln>
            <a:effectLst/>
          </p:spPr>
          <p:style>
            <a:lnRef idx="3">
              <a:schemeClr val="lt1"/>
            </a:lnRef>
            <a:fillRef idx="1">
              <a:schemeClr val="dk1"/>
            </a:fillRef>
            <a:effectRef idx="1">
              <a:schemeClr val="dk1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>
              <a:lvl1pPr eaLnBrk="0" hangingPunct="0">
                <a:spcBef>
                  <a:spcPct val="20000"/>
                </a:spcBef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2400" i="0" u="none" strike="noStrike" kern="120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pitchFamily="49" charset="-122"/>
                  <a:cs typeface="+mn-cs"/>
                  <a:sym typeface="+mn-ea"/>
                </a:rPr>
                <a:t>3</a:t>
              </a:r>
            </a:p>
          </p:txBody>
        </p:sp>
        <p:cxnSp>
          <p:nvCxnSpPr>
            <p:cNvPr id="16" name="直接连接符 15"/>
            <p:cNvCxnSpPr/>
            <p:nvPr>
              <p:custDataLst>
                <p:tags r:id="rId19"/>
              </p:custDataLst>
            </p:nvPr>
          </p:nvCxnSpPr>
          <p:spPr>
            <a:xfrm>
              <a:off x="1200" y="945"/>
              <a:ext cx="3406" cy="0"/>
            </a:xfrm>
            <a:prstGeom prst="line">
              <a:avLst/>
            </a:prstGeom>
            <a:ln>
              <a:solidFill>
                <a:srgbClr val="FFC000"/>
              </a:solidFill>
            </a:ln>
            <a:effectLst/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sp>
          <p:nvSpPr>
            <p:cNvPr id="5124" name="文本框 6"/>
            <p:cNvSpPr txBox="1"/>
            <p:nvPr>
              <p:custDataLst>
                <p:tags r:id="rId20"/>
              </p:custDataLst>
            </p:nvPr>
          </p:nvSpPr>
          <p:spPr>
            <a:xfrm>
              <a:off x="1396" y="207"/>
              <a:ext cx="4164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2400" b="1" kern="0" noProof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Arial"/>
                  <a:sym typeface="Arial"/>
                </a:rPr>
                <a:t> </a:t>
              </a:r>
              <a:r>
                <a:rPr lang="zh-CN" altLang="en-US" sz="2400" b="1" kern="0" noProof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Arial"/>
                  <a:sym typeface="+mn-ea"/>
                </a:rPr>
                <a:t>原子及其结构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5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64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64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 animBg="1"/>
      <p:bldP spid="9" grpId="0" animBg="1"/>
      <p:bldP spid="10" grpId="0"/>
      <p:bldP spid="11" grpId="0"/>
      <p:bldP spid="12" grpId="0"/>
      <p:bldP spid="13" grpId="0"/>
      <p:bldP spid="14" grpId="0"/>
      <p:bldP spid="21519" grpId="0"/>
      <p:bldP spid="16406" grpId="0"/>
      <p:bldP spid="2150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6241415" y="509905"/>
            <a:ext cx="2673985" cy="1930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6054090" y="2440305"/>
            <a:ext cx="3048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/>
              <a:t>库伦</a:t>
            </a:r>
          </a:p>
        </p:txBody>
      </p:sp>
      <p:sp>
        <p:nvSpPr>
          <p:cNvPr id="21" name="TextBox 20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42875" y="168275"/>
            <a:ext cx="6098540" cy="28613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R="0" defTabSz="457200">
              <a:lnSpc>
                <a:spcPct val="150000"/>
              </a:lnSpc>
              <a:buClrTx/>
              <a:buSzTx/>
              <a:buFontTx/>
              <a:defRPr/>
            </a:pPr>
            <a:r>
              <a:rPr kumimoji="0" lang="zh-CN" altLang="en-US" sz="2400" b="1" kern="1200" cap="none" spc="0" normalizeH="0" baseline="0" noProof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注意：</a:t>
            </a:r>
            <a:endParaRPr kumimoji="0" lang="en-US" altLang="zh-CN" sz="2400" b="1" kern="1200" cap="none" spc="0" normalizeH="0" baseline="0" noProof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R="0" defTabSz="457200">
              <a:lnSpc>
                <a:spcPct val="150000"/>
              </a:lnSpc>
              <a:buClrTx/>
              <a:buSzTx/>
              <a:buFontTx/>
              <a:defRPr/>
            </a:pPr>
            <a:r>
              <a:rPr kumimoji="0" lang="en-US" altLang="zh-CN" sz="2400" b="1" kern="1200" cap="none" spc="0" normalizeH="0" baseline="0" noProof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(1)</a:t>
            </a:r>
            <a:r>
              <a:rPr kumimoji="0" lang="zh-CN" altLang="zh-CN" sz="2400" b="1" kern="1200" cap="none" spc="0" normalizeH="0" baseline="0" noProof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在各种带电微粒中，电子所带电的电荷量最小。</a:t>
            </a:r>
          </a:p>
          <a:p>
            <a:pPr marR="0" defTabSz="457200">
              <a:lnSpc>
                <a:spcPct val="150000"/>
              </a:lnSpc>
              <a:buClrTx/>
              <a:buSzTx/>
              <a:buFontTx/>
              <a:defRPr/>
            </a:pPr>
            <a:r>
              <a:rPr kumimoji="0" lang="en-US" altLang="zh-CN" sz="2400" b="1" kern="1200" cap="none" spc="0" normalizeH="0" baseline="0" noProof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(2)</a:t>
            </a:r>
            <a:r>
              <a:rPr kumimoji="0" lang="en-US" altLang="zh-CN" sz="2400" b="1" i="1" kern="1200" cap="none" spc="0" normalizeH="0" baseline="0" noProof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e</a:t>
            </a:r>
            <a:r>
              <a:rPr kumimoji="0" lang="zh-CN" altLang="zh-CN" sz="2400" b="1" kern="1200" cap="none" spc="0" normalizeH="0" baseline="0" noProof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＝</a:t>
            </a:r>
            <a:r>
              <a:rPr kumimoji="0" lang="en-US" altLang="zh-CN" sz="2400" b="1" kern="1200" cap="none" spc="0" normalizeH="0" baseline="0" noProof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1.6×10</a:t>
            </a:r>
            <a:r>
              <a:rPr kumimoji="0" lang="zh-CN" altLang="zh-CN" sz="2400" b="1" kern="1200" cap="none" spc="0" normalizeH="0" baseline="30000" noProof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－</a:t>
            </a:r>
            <a:r>
              <a:rPr kumimoji="0" lang="en-US" altLang="zh-CN" sz="2400" b="1" kern="1200" cap="none" spc="0" normalizeH="0" baseline="30000" noProof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19</a:t>
            </a:r>
            <a:r>
              <a:rPr kumimoji="0" lang="en-US" altLang="zh-CN" sz="2400" b="1" kern="1200" cap="none" spc="0" normalizeH="0" baseline="0" noProof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C</a:t>
            </a:r>
            <a:r>
              <a:rPr kumimoji="0" lang="zh-CN" altLang="zh-CN" sz="2400" b="1" kern="1200" cap="none" spc="0" normalizeH="0" baseline="0" noProof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。</a:t>
            </a:r>
          </a:p>
          <a:p>
            <a:pPr marR="0" defTabSz="457200">
              <a:lnSpc>
                <a:spcPct val="150000"/>
              </a:lnSpc>
              <a:buClrTx/>
              <a:buSzTx/>
              <a:buFontTx/>
              <a:defRPr/>
            </a:pPr>
            <a:r>
              <a:rPr kumimoji="0" lang="en-US" altLang="zh-CN" sz="2400" b="1" kern="1200" cap="none" spc="0" normalizeH="0" baseline="0" noProof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(3)</a:t>
            </a:r>
            <a:r>
              <a:rPr kumimoji="0" lang="zh-CN" altLang="zh-CN" sz="2400" b="1" kern="1200" cap="none" spc="0" normalizeH="0" baseline="0" noProof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任何带电体所带电荷都是</a:t>
            </a:r>
            <a:r>
              <a:rPr kumimoji="0" lang="en-US" altLang="zh-CN" sz="2400" b="1" i="1" kern="1200" cap="none" spc="0" normalizeH="0" baseline="0" noProof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e</a:t>
            </a:r>
            <a:r>
              <a:rPr kumimoji="0" lang="zh-CN" altLang="zh-CN" sz="2400" b="1" kern="1200" cap="none" spc="0" normalizeH="0" baseline="0" noProof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的整数倍。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charRg st="6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1">
                                            <p:txEl>
                                              <p:charRg st="6" end="3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charRg st="31" end="4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1">
                                            <p:txEl>
                                              <p:charRg st="31" end="4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charRg st="49" end="6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1">
                                            <p:txEl>
                                              <p:charRg st="49" end="6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/>
          <p:cNvSpPr txBox="1"/>
          <p:nvPr>
            <p:custDataLst>
              <p:tags r:id="rId1"/>
            </p:custDataLst>
          </p:nvPr>
        </p:nvSpPr>
        <p:spPr>
          <a:xfrm>
            <a:off x="392430" y="546100"/>
            <a:ext cx="811085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zh-CN" altLang="en-US" sz="2400" b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原子呈中性的原因：</a:t>
            </a:r>
            <a:r>
              <a:rPr lang="zh-CN" alt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通常情况下，原子核所带的正电荷和核外电子所带的负电荷电荷量相等，故原子对外不显电性，呈中性。</a:t>
            </a:r>
          </a:p>
          <a:p>
            <a:pPr marL="0" lvl="0" indent="0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zh-CN" altLang="en-US" sz="2400" b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易错提示：</a:t>
            </a:r>
            <a:r>
              <a:rPr lang="zh-CN" alt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电荷不同于电子，电荷包括正电荷、负电荷；而电子只是带负电荷的一种粒子。</a:t>
            </a:r>
            <a:endParaRPr lang="zh-CN" altLang="en-US" sz="2400" b="1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pSp>
        <p:nvGrpSpPr>
          <p:cNvPr id="25603" name="组合 4"/>
          <p:cNvGrpSpPr/>
          <p:nvPr>
            <p:custDataLst>
              <p:tags r:id="rId2"/>
            </p:custDataLst>
          </p:nvPr>
        </p:nvGrpSpPr>
        <p:grpSpPr>
          <a:xfrm>
            <a:off x="203200" y="154305"/>
            <a:ext cx="8599805" cy="4792980"/>
            <a:chOff x="1253" y="10967"/>
            <a:chExt cx="16587" cy="8778"/>
          </a:xfrm>
        </p:grpSpPr>
        <p:sp>
          <p:nvSpPr>
            <p:cNvPr id="3" name="矩形 2"/>
            <p:cNvSpPr/>
            <p:nvPr>
              <p:custDataLst>
                <p:tags r:id="rId4"/>
              </p:custDataLst>
            </p:nvPr>
          </p:nvSpPr>
          <p:spPr>
            <a:xfrm>
              <a:off x="1253" y="11419"/>
              <a:ext cx="16587" cy="8326"/>
            </a:xfrm>
            <a:prstGeom prst="rect">
              <a:avLst/>
            </a:prstGeom>
            <a:noFill/>
            <a:ln w="28575">
              <a:solidFill>
                <a:schemeClr val="accent3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defRPr/>
              </a:pPr>
              <a:endParaRPr lang="zh-CN" altLang="en-US" strike="noStrike" noProof="1"/>
            </a:p>
          </p:txBody>
        </p:sp>
        <p:pic>
          <p:nvPicPr>
            <p:cNvPr id="25605" name="Picture 22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8"/>
            <a:stretch>
              <a:fillRect/>
            </a:stretch>
          </p:blipFill>
          <p:spPr>
            <a:xfrm>
              <a:off x="2292" y="11086"/>
              <a:ext cx="2887" cy="75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" name="文本框 3"/>
            <p:cNvSpPr txBox="1"/>
            <p:nvPr>
              <p:custDataLst>
                <p:tags r:id="rId6"/>
              </p:custDataLst>
            </p:nvPr>
          </p:nvSpPr>
          <p:spPr>
            <a:xfrm>
              <a:off x="2292" y="10967"/>
              <a:ext cx="5545" cy="8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2400">
                  <a:latin typeface="黑体" panose="02010609060101010101" pitchFamily="49" charset="-122"/>
                  <a:ea typeface="黑体" panose="02010609060101010101" pitchFamily="49" charset="-122"/>
                </a:rPr>
                <a:t>要点归纳</a:t>
              </a:r>
            </a:p>
          </p:txBody>
        </p:sp>
      </p:grpSp>
      <p:pic>
        <p:nvPicPr>
          <p:cNvPr id="5" name="Picture 4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9"/>
          <a:stretch>
            <a:fillRect/>
          </a:stretch>
        </p:blipFill>
        <p:spPr bwMode="auto">
          <a:xfrm>
            <a:off x="3730625" y="3355340"/>
            <a:ext cx="1905000" cy="1591945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charRg st="69" end="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2">
                                            <p:txEl>
                                              <p:charRg st="69" end="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原子结构示意图解释摩擦起电.wmv">
            <a:hlinkClick r:id="" action="ppaction://media"/>
          </p:cNvPr>
          <p:cNvPicPr>
            <a:picLocks noRot="1" noChangeAspect="1"/>
          </p:cNvPicPr>
          <p:nvPr>
            <a:videoFile r:link="rId2"/>
            <p:custDataLst>
              <p:tags r:id="rId3"/>
            </p:custDataLst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800225" y="590550"/>
            <a:ext cx="5448300" cy="4086225"/>
          </a:xfrm>
          <a:prstGeom prst="rect">
            <a:avLst/>
          </a:prstGeom>
          <a:noFill/>
          <a:ln w="9525">
            <a:noFill/>
          </a:ln>
          <a:effectLst>
            <a:outerShdw dist="101599" dir="2699999" algn="tl" rotWithShape="0">
              <a:srgbClr val="000000">
                <a:alpha val="39998"/>
              </a:srgbClr>
            </a:outerShdw>
          </a:effectLst>
        </p:spPr>
      </p:pic>
      <p:sp>
        <p:nvSpPr>
          <p:cNvPr id="27651" name="矩形 4"/>
          <p:cNvSpPr/>
          <p:nvPr>
            <p:custDataLst>
              <p:tags r:id="rId4"/>
            </p:custDataLst>
          </p:nvPr>
        </p:nvSpPr>
        <p:spPr>
          <a:xfrm>
            <a:off x="657225" y="120650"/>
            <a:ext cx="4886325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400" b="1">
                <a:latin typeface="Arial" panose="020B0604020202020204" pitchFamily="34" charset="0"/>
                <a:ea typeface="黑体" panose="02010609060101010101" pitchFamily="49" charset="-122"/>
              </a:rPr>
              <a:t>用原子结构示意图解释摩擦起电。</a:t>
            </a:r>
            <a:endParaRPr lang="zh-CN" altLang="en-US" sz="240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/>
          <p:nvPr>
            <p:custDataLst>
              <p:tags r:id="rId1"/>
            </p:custDataLst>
          </p:nvPr>
        </p:nvSpPr>
        <p:spPr>
          <a:xfrm>
            <a:off x="287338" y="1370013"/>
            <a:ext cx="7956550" cy="4619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400" b="1">
                <a:latin typeface="Arial" panose="020B0604020202020204" pitchFamily="34" charset="0"/>
                <a:ea typeface="黑体" panose="02010609060101010101" pitchFamily="49" charset="-122"/>
              </a:rPr>
              <a:t>　　不同物质的原子核束缚电子的本领不同。</a:t>
            </a:r>
          </a:p>
        </p:txBody>
      </p:sp>
      <p:sp>
        <p:nvSpPr>
          <p:cNvPr id="28674" name="Text Box 3"/>
          <p:cNvSpPr txBox="1"/>
          <p:nvPr>
            <p:custDataLst>
              <p:tags r:id="rId2"/>
            </p:custDataLst>
          </p:nvPr>
        </p:nvSpPr>
        <p:spPr>
          <a:xfrm>
            <a:off x="431800" y="635000"/>
            <a:ext cx="4537075" cy="4619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</a:rPr>
              <a:t>3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</a:rPr>
              <a:t>．</a:t>
            </a:r>
            <a:r>
              <a:rPr lang="zh-CN" altLang="en-US" sz="2400" b="1">
                <a:latin typeface="Arial" panose="020B0604020202020204" pitchFamily="34" charset="0"/>
                <a:ea typeface="黑体" panose="02010609060101010101" pitchFamily="49" charset="-122"/>
              </a:rPr>
              <a:t>摩擦起电的原因</a:t>
            </a:r>
          </a:p>
        </p:txBody>
      </p:sp>
      <p:sp>
        <p:nvSpPr>
          <p:cNvPr id="25604" name="Rectangle 4"/>
          <p:cNvSpPr/>
          <p:nvPr>
            <p:custDataLst>
              <p:tags r:id="rId3"/>
            </p:custDataLst>
          </p:nvPr>
        </p:nvSpPr>
        <p:spPr>
          <a:xfrm>
            <a:off x="250825" y="1903413"/>
            <a:ext cx="8101013" cy="11985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latin typeface="Arial" panose="020B0604020202020204" pitchFamily="34" charset="0"/>
                <a:ea typeface="黑体" panose="02010609060101010101" pitchFamily="49" charset="-122"/>
              </a:rPr>
              <a:t>　　失去电子的物体因为缺少电子而带正电；</a:t>
            </a:r>
          </a:p>
          <a:p>
            <a:pPr>
              <a:lnSpc>
                <a:spcPct val="150000"/>
              </a:lnSpc>
            </a:pPr>
            <a:r>
              <a:rPr lang="zh-CN" altLang="en-US" sz="2400" b="1">
                <a:latin typeface="Arial" panose="020B0604020202020204" pitchFamily="34" charset="0"/>
                <a:ea typeface="黑体" panose="02010609060101010101" pitchFamily="49" charset="-122"/>
              </a:rPr>
              <a:t>　　得到电子的物体因为有了多余电子而带等量的负电。</a:t>
            </a:r>
          </a:p>
        </p:txBody>
      </p:sp>
      <p:sp>
        <p:nvSpPr>
          <p:cNvPr id="3" name="TextBox 5"/>
          <p:cNvSpPr/>
          <p:nvPr>
            <p:custDataLst>
              <p:tags r:id="rId4"/>
            </p:custDataLst>
          </p:nvPr>
        </p:nvSpPr>
        <p:spPr>
          <a:xfrm>
            <a:off x="565150" y="3429000"/>
            <a:ext cx="7920038" cy="1033463"/>
          </a:xfrm>
          <a:prstGeom prst="roundRect">
            <a:avLst>
              <a:gd name="adj" fmla="val 16667"/>
            </a:avLst>
          </a:prstGeom>
          <a:solidFill>
            <a:schemeClr val="accent3"/>
          </a:solidFill>
          <a:ln w="28575" cap="flat" cmpd="sng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　　摩擦起电并不是创造了电荷，只是电荷从一个物体转移到另一个物体，使正、负电荷分开。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56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56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56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56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56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56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2" grpId="0"/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/>
          <p:cNvSpPr txBox="1"/>
          <p:nvPr>
            <p:custDataLst>
              <p:tags r:id="rId1"/>
            </p:custDataLst>
          </p:nvPr>
        </p:nvSpPr>
        <p:spPr>
          <a:xfrm>
            <a:off x="290513" y="114300"/>
            <a:ext cx="7386637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摩擦起电的认识：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表格 18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290513" y="759460"/>
          <a:ext cx="8456142" cy="3950081"/>
        </p:xfrm>
        <a:graphic>
          <a:graphicData uri="http://schemas.openxmlformats.org/drawingml/2006/table">
            <a:tbl>
              <a:tblPr/>
              <a:tblGrid>
                <a:gridCol w="1547977"/>
                <a:gridCol w="6908165"/>
              </a:tblGrid>
              <a:tr h="987425">
                <a:tc>
                  <a:txBody>
                    <a:bodyPr/>
                    <a:lstStyle/>
                    <a:p>
                      <a:pPr algn="ctr">
                        <a:lnSpc>
                          <a:spcPct val="135000"/>
                        </a:lnSpc>
                        <a:spcAft>
                          <a:spcPct val="0"/>
                        </a:spcAft>
                      </a:pPr>
                      <a:r>
                        <a:rPr lang="zh-CN" sz="2400" b="1" kern="10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原因</a:t>
                      </a:r>
                    </a:p>
                  </a:txBody>
                  <a:tcPr marL="68578" marR="6857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35000"/>
                        </a:lnSpc>
                        <a:spcAft>
                          <a:spcPct val="0"/>
                        </a:spcAft>
                      </a:pPr>
                      <a:r>
                        <a:rPr lang="zh-CN" sz="2400" b="1" kern="100"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不同物质的原子核对核外电子束缚能力不同</a:t>
                      </a:r>
                    </a:p>
                  </a:txBody>
                  <a:tcPr marL="68578" marR="6857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81138">
                <a:tc>
                  <a:txBody>
                    <a:bodyPr/>
                    <a:lstStyle/>
                    <a:p>
                      <a:pPr algn="ctr">
                        <a:lnSpc>
                          <a:spcPct val="135000"/>
                        </a:lnSpc>
                        <a:spcAft>
                          <a:spcPct val="0"/>
                        </a:spcAft>
                      </a:pPr>
                      <a:r>
                        <a:rPr lang="zh-CN" sz="2400" b="1" kern="10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结果</a:t>
                      </a:r>
                    </a:p>
                  </a:txBody>
                  <a:tcPr marL="68578" marR="6857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35000"/>
                        </a:lnSpc>
                        <a:spcAft>
                          <a:spcPct val="0"/>
                        </a:spcAft>
                      </a:pPr>
                      <a:r>
                        <a:rPr lang="zh-CN" sz="2400" b="1" kern="100"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原子核对核外电子束缚能力强的物质得电子，带负电；原子核对核外电子束缚能力弱的物质失电子，带正电</a:t>
                      </a:r>
                    </a:p>
                  </a:txBody>
                  <a:tcPr marL="68578" marR="6857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3713">
                <a:tc>
                  <a:txBody>
                    <a:bodyPr/>
                    <a:lstStyle/>
                    <a:p>
                      <a:pPr algn="ctr">
                        <a:lnSpc>
                          <a:spcPct val="135000"/>
                        </a:lnSpc>
                        <a:spcAft>
                          <a:spcPct val="0"/>
                        </a:spcAft>
                      </a:pPr>
                      <a:r>
                        <a:rPr lang="zh-CN" sz="2400" b="1" kern="10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实质</a:t>
                      </a:r>
                    </a:p>
                  </a:txBody>
                  <a:tcPr marL="68578" marR="6857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5000"/>
                        </a:lnSpc>
                        <a:spcAft>
                          <a:spcPct val="0"/>
                        </a:spcAft>
                      </a:pPr>
                      <a:r>
                        <a:rPr lang="zh-CN" sz="2400" b="1" kern="100"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电荷转移</a:t>
                      </a:r>
                    </a:p>
                  </a:txBody>
                  <a:tcPr marL="68578" marR="6857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3713">
                <a:tc>
                  <a:txBody>
                    <a:bodyPr/>
                    <a:lstStyle/>
                    <a:p>
                      <a:pPr algn="ctr">
                        <a:lnSpc>
                          <a:spcPct val="135000"/>
                        </a:lnSpc>
                        <a:spcAft>
                          <a:spcPct val="0"/>
                        </a:spcAft>
                      </a:pPr>
                      <a:r>
                        <a:rPr lang="zh-CN" sz="2400" b="1" kern="10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能的转化</a:t>
                      </a:r>
                    </a:p>
                  </a:txBody>
                  <a:tcPr marL="68578" marR="6857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5000"/>
                        </a:lnSpc>
                        <a:spcAft>
                          <a:spcPct val="0"/>
                        </a:spcAft>
                      </a:pPr>
                      <a:r>
                        <a:rPr lang="zh-CN" sz="2400" b="1" kern="100"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机械能转化为电能</a:t>
                      </a:r>
                    </a:p>
                  </a:txBody>
                  <a:tcPr marL="68578" marR="6857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3713">
                <a:tc>
                  <a:txBody>
                    <a:bodyPr/>
                    <a:lstStyle/>
                    <a:p>
                      <a:pPr algn="ctr">
                        <a:lnSpc>
                          <a:spcPct val="135000"/>
                        </a:lnSpc>
                        <a:spcAft>
                          <a:spcPct val="0"/>
                        </a:spcAft>
                      </a:pPr>
                      <a:r>
                        <a:rPr lang="zh-CN" sz="2400" b="1" kern="10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易错提醒</a:t>
                      </a:r>
                    </a:p>
                  </a:txBody>
                  <a:tcPr marL="68578" marR="6857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5000"/>
                        </a:lnSpc>
                        <a:spcAft>
                          <a:spcPct val="0"/>
                        </a:spcAft>
                      </a:pPr>
                      <a:r>
                        <a:rPr lang="zh-CN" sz="2400" b="1" kern="100"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同种物质相互摩擦不能带电</a:t>
                      </a:r>
                    </a:p>
                  </a:txBody>
                  <a:tcPr marL="68578" marR="6857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/>
          <p:nvPr>
            <p:custDataLst>
              <p:tags r:id="rId1"/>
            </p:custDataLst>
          </p:nvPr>
        </p:nvSpPr>
        <p:spPr>
          <a:xfrm>
            <a:off x="212408" y="371475"/>
            <a:ext cx="871855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小资料</a:t>
            </a:r>
          </a:p>
          <a:p>
            <a:pPr algn="ctr">
              <a:lnSpc>
                <a:spcPct val="150000"/>
              </a:lnSpc>
            </a:pP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（一）自由电子</a:t>
            </a:r>
            <a:r>
              <a:rPr lang="en-US" altLang="zh-CN" sz="2400" b="1">
                <a:latin typeface="宋体" panose="02010600030101010101" pitchFamily="2" charset="-122"/>
                <a:cs typeface="宋体" panose="02010600030101010101" pitchFamily="2" charset="-122"/>
              </a:rPr>
              <a:t>	</a:t>
            </a:r>
          </a:p>
          <a:p>
            <a:pPr>
              <a:lnSpc>
                <a:spcPct val="150000"/>
              </a:lnSpc>
            </a:pPr>
            <a:r>
              <a:rPr lang="zh-CN" altLang="en-US" sz="2400" b="1">
                <a:latin typeface="宋体" panose="02010600030101010101" pitchFamily="2" charset="-122"/>
                <a:cs typeface="宋体" panose="02010600030101010101" pitchFamily="2" charset="-122"/>
              </a:rPr>
              <a:t>    各种物质的原子核对电子的束缚能力不同，因而物质得失电子的本领也不同，这就造成了摩擦起电等各种带电现象。金属的外层电子容易丢失，这些从原子内跑出来的电子叫做"自由电子"，所以金属容易导电。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文本框 1"/>
          <p:cNvSpPr txBox="1"/>
          <p:nvPr>
            <p:custDataLst>
              <p:tags r:id="rId1"/>
            </p:custDataLst>
          </p:nvPr>
        </p:nvSpPr>
        <p:spPr>
          <a:xfrm>
            <a:off x="209550" y="231775"/>
            <a:ext cx="8824913" cy="286131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</a:rPr>
              <a:t>（二）静电现象</a:t>
            </a:r>
            <a:endParaRPr lang="zh-CN" altLang="en-US" sz="2400" b="1">
              <a:latin typeface="宋体" panose="02010600030101010101" pitchFamily="2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400" b="1">
                <a:latin typeface="宋体" panose="02010600030101010101" pitchFamily="2" charset="-122"/>
              </a:rPr>
              <a:t>    各种物质的原子核对电子的束缚能力不同，因而物质得失电子的本领也不同，这就造成了摩擦起电等各种带电现象。当电荷积累量达到一定的程度时，会产生放电、吸引轻小物体等现象，例如闪电、脱衣服时有火光等。</a:t>
            </a: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怒发冲冠--同种电荷排斥.wmv">
            <a:hlinkClick r:id="" action="ppaction://media"/>
          </p:cNvPr>
          <p:cNvPicPr>
            <a:picLocks noRot="1" noChangeAspect="1"/>
          </p:cNvPicPr>
          <p:nvPr>
            <a:videoFile r:link="rId2"/>
            <p:custDataLst>
              <p:tags r:id="rId3"/>
            </p:custDataLst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869950" y="898525"/>
            <a:ext cx="4979988" cy="37369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71" name="文本框 4"/>
          <p:cNvSpPr txBox="1"/>
          <p:nvPr>
            <p:custDataLst>
              <p:tags r:id="rId4"/>
            </p:custDataLst>
          </p:nvPr>
        </p:nvSpPr>
        <p:spPr>
          <a:xfrm>
            <a:off x="5997575" y="1301750"/>
            <a:ext cx="3146425" cy="1384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女孩的头发为什么竖起来了？</a:t>
            </a:r>
          </a:p>
        </p:txBody>
      </p:sp>
      <p:grpSp>
        <p:nvGrpSpPr>
          <p:cNvPr id="5121" name="组合 23"/>
          <p:cNvGrpSpPr/>
          <p:nvPr>
            <p:custDataLst>
              <p:tags r:id="rId5"/>
            </p:custDataLst>
          </p:nvPr>
        </p:nvGrpSpPr>
        <p:grpSpPr>
          <a:xfrm>
            <a:off x="46038" y="257175"/>
            <a:ext cx="2878137" cy="509588"/>
            <a:chOff x="72" y="170"/>
            <a:chExt cx="4534" cy="803"/>
          </a:xfrm>
        </p:grpSpPr>
        <p:sp>
          <p:nvSpPr>
            <p:cNvPr id="6" name="矩形 4"/>
            <p:cNvSpPr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>
              <a:off x="72" y="170"/>
              <a:ext cx="1462" cy="803"/>
            </a:xfrm>
            <a:prstGeom prst="roundRect">
              <a:avLst/>
            </a:prstGeom>
            <a:solidFill>
              <a:srgbClr val="FFC000"/>
            </a:solidFill>
            <a:ln>
              <a:solidFill>
                <a:srgbClr val="FFC000"/>
              </a:solidFill>
            </a:ln>
            <a:effectLst/>
          </p:spPr>
          <p:style>
            <a:lnRef idx="3">
              <a:schemeClr val="lt1"/>
            </a:lnRef>
            <a:fillRef idx="1">
              <a:schemeClr val="dk1"/>
            </a:fillRef>
            <a:effectRef idx="1">
              <a:schemeClr val="dk1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>
              <a:lvl1pPr eaLnBrk="0" hangingPunct="0">
                <a:spcBef>
                  <a:spcPct val="20000"/>
                </a:spcBef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2400" i="0" u="none" strike="noStrike" kern="120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pitchFamily="49" charset="-122"/>
                  <a:cs typeface="+mn-cs"/>
                  <a:sym typeface="+mn-ea"/>
                </a:rPr>
                <a:t>1</a:t>
              </a:r>
            </a:p>
          </p:txBody>
        </p:sp>
        <p:cxnSp>
          <p:nvCxnSpPr>
            <p:cNvPr id="5" name="直接连接符 4"/>
            <p:cNvCxnSpPr/>
            <p:nvPr>
              <p:custDataLst>
                <p:tags r:id="rId7"/>
              </p:custDataLst>
            </p:nvPr>
          </p:nvCxnSpPr>
          <p:spPr>
            <a:xfrm>
              <a:off x="1200" y="945"/>
              <a:ext cx="3406" cy="0"/>
            </a:xfrm>
            <a:prstGeom prst="line">
              <a:avLst/>
            </a:prstGeom>
            <a:ln>
              <a:solidFill>
                <a:srgbClr val="FFC000"/>
              </a:solidFill>
            </a:ln>
            <a:effectLst/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sp>
          <p:nvSpPr>
            <p:cNvPr id="5124" name="文本框 6"/>
            <p:cNvSpPr txBox="1"/>
            <p:nvPr>
              <p:custDataLst>
                <p:tags r:id="rId8"/>
              </p:custDataLst>
            </p:nvPr>
          </p:nvSpPr>
          <p:spPr>
            <a:xfrm>
              <a:off x="1902" y="207"/>
              <a:ext cx="2704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2400" b="1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情景导入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vide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图片 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279400" y="264795"/>
            <a:ext cx="4054475" cy="2324100"/>
          </a:xfrm>
          <a:prstGeom prst="rect">
            <a:avLst/>
          </a:prstGeom>
          <a:noFill/>
          <a:ln w="95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3794" name="图片 2"/>
          <p:cNvPicPr/>
          <p:nvPr>
            <p:custDataLst>
              <p:tags r:id="rId2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4562475" y="264795"/>
            <a:ext cx="4053600" cy="2324100"/>
          </a:xfrm>
          <a:prstGeom prst="rect">
            <a:avLst/>
          </a:prstGeom>
          <a:noFill/>
          <a:ln w="95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3795" name="图片 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279400" y="2690495"/>
            <a:ext cx="4054475" cy="2235835"/>
          </a:xfrm>
          <a:prstGeom prst="rect">
            <a:avLst/>
          </a:prstGeom>
          <a:noFill/>
          <a:ln w="95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3796" name="图片 4"/>
          <p:cNvPicPr/>
          <p:nvPr>
            <p:custDataLst>
              <p:tags r:id="rId4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4562475" y="2690495"/>
            <a:ext cx="4053600" cy="2235835"/>
          </a:xfrm>
          <a:prstGeom prst="rect">
            <a:avLst/>
          </a:prstGeom>
          <a:noFill/>
          <a:ln w="95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文本框 1"/>
          <p:cNvSpPr txBox="1"/>
          <p:nvPr>
            <p:custDataLst>
              <p:tags r:id="rId1"/>
            </p:custDataLst>
          </p:nvPr>
        </p:nvSpPr>
        <p:spPr>
          <a:xfrm>
            <a:off x="209550" y="231775"/>
            <a:ext cx="8824913" cy="1753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400" b="1">
                <a:latin typeface="宋体" panose="02010600030101010101" pitchFamily="2" charset="-122"/>
              </a:rPr>
              <a:t>[</a:t>
            </a:r>
            <a:r>
              <a:rPr lang="zh-CN" altLang="en-US" sz="2400" b="1">
                <a:latin typeface="宋体" panose="02010600030101010101" pitchFamily="2" charset="-122"/>
              </a:rPr>
              <a:t>知识拓展</a:t>
            </a:r>
            <a:r>
              <a:rPr lang="en-US" altLang="zh-CN" sz="2400" b="1">
                <a:latin typeface="宋体" panose="02010600030101010101" pitchFamily="2" charset="-122"/>
              </a:rPr>
              <a:t>]</a:t>
            </a:r>
            <a:endParaRPr lang="zh-CN" altLang="en-US" sz="2400" b="1">
              <a:latin typeface="宋体" panose="02010600030101010101" pitchFamily="2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400" b="1">
                <a:latin typeface="宋体" panose="02010600030101010101" pitchFamily="2" charset="-122"/>
              </a:rPr>
              <a:t>有关静电现象的例子：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</a:rPr>
              <a:t>静电除尘、静电喷涂、静电复印；电视机、电脑屏容易吸附灰尘，裤子在秋天容易吸附灰尘，雷暴。</a:t>
            </a:r>
          </a:p>
        </p:txBody>
      </p:sp>
    </p:spTree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603" name="组合 4"/>
          <p:cNvGrpSpPr/>
          <p:nvPr>
            <p:custDataLst>
              <p:tags r:id="rId1"/>
            </p:custDataLst>
          </p:nvPr>
        </p:nvGrpSpPr>
        <p:grpSpPr>
          <a:xfrm>
            <a:off x="203200" y="535305"/>
            <a:ext cx="8599805" cy="4082415"/>
            <a:chOff x="1253" y="10967"/>
            <a:chExt cx="16587" cy="8778"/>
          </a:xfrm>
        </p:grpSpPr>
        <p:sp>
          <p:nvSpPr>
            <p:cNvPr id="3" name="矩形 2"/>
            <p:cNvSpPr/>
            <p:nvPr>
              <p:custDataLst>
                <p:tags r:id="rId4"/>
              </p:custDataLst>
            </p:nvPr>
          </p:nvSpPr>
          <p:spPr>
            <a:xfrm>
              <a:off x="1253" y="11419"/>
              <a:ext cx="16587" cy="8326"/>
            </a:xfrm>
            <a:prstGeom prst="rect">
              <a:avLst/>
            </a:prstGeom>
            <a:noFill/>
            <a:ln w="28575">
              <a:solidFill>
                <a:schemeClr val="accent3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defRPr/>
              </a:pPr>
              <a:endParaRPr lang="zh-CN" altLang="en-US" strike="noStrike" noProof="1"/>
            </a:p>
          </p:txBody>
        </p:sp>
        <p:pic>
          <p:nvPicPr>
            <p:cNvPr id="25605" name="Picture 22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8"/>
            <a:stretch>
              <a:fillRect/>
            </a:stretch>
          </p:blipFill>
          <p:spPr>
            <a:xfrm>
              <a:off x="2292" y="11086"/>
              <a:ext cx="2887" cy="75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5606" name="文本框 3"/>
            <p:cNvSpPr txBox="1"/>
            <p:nvPr>
              <p:custDataLst>
                <p:tags r:id="rId6"/>
              </p:custDataLst>
            </p:nvPr>
          </p:nvSpPr>
          <p:spPr>
            <a:xfrm>
              <a:off x="2292" y="10967"/>
              <a:ext cx="5545" cy="99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2400">
                  <a:latin typeface="黑体" panose="02010609060101010101" pitchFamily="49" charset="-122"/>
                  <a:ea typeface="黑体" panose="02010609060101010101" pitchFamily="49" charset="-122"/>
                </a:rPr>
                <a:t>温馨提示</a:t>
              </a:r>
            </a:p>
          </p:txBody>
        </p:sp>
      </p:grpSp>
      <p:sp>
        <p:nvSpPr>
          <p:cNvPr id="45057" name="文本框 2"/>
          <p:cNvSpPr txBox="1"/>
          <p:nvPr>
            <p:custDataLst>
              <p:tags r:id="rId2"/>
            </p:custDataLst>
          </p:nvPr>
        </p:nvSpPr>
        <p:spPr>
          <a:xfrm>
            <a:off x="206375" y="1081088"/>
            <a:ext cx="874395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zh-CN" altLang="zh-CN" sz="2400" b="1">
                <a:solidFill>
                  <a:srgbClr val="FF0000"/>
                </a:solidFill>
                <a:latin typeface="+mj-ea"/>
                <a:ea typeface="+mj-ea"/>
              </a:rPr>
              <a:t>检验物体是否带电的三种方式</a:t>
            </a:r>
          </a:p>
        </p:txBody>
      </p:sp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206375" y="1674813"/>
            <a:ext cx="874395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zh-CN" sz="2400" b="1">
                <a:latin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1">
                <a:latin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zh-CN" sz="2400" b="1">
                <a:latin typeface="宋体" panose="02010600030101010101" pitchFamily="2" charset="-122"/>
                <a:cs typeface="宋体" panose="02010600030101010101" pitchFamily="2" charset="-122"/>
              </a:rPr>
              <a:t>）利用带电体吸引轻小物体的性质</a:t>
            </a:r>
          </a:p>
          <a:p>
            <a:pPr eaLnBrk="0" hangingPunct="0">
              <a:lnSpc>
                <a:spcPct val="150000"/>
              </a:lnSpc>
            </a:pPr>
            <a:r>
              <a:rPr lang="zh-CN" altLang="zh-CN" sz="2400" b="1">
                <a:latin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1"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zh-CN" sz="2400" b="1">
                <a:latin typeface="宋体" panose="02010600030101010101" pitchFamily="2" charset="-122"/>
                <a:cs typeface="宋体" panose="02010600030101010101" pitchFamily="2" charset="-122"/>
              </a:rPr>
              <a:t>）利用电荷间相互作用规律，同种电荷相互排斥，异种电荷相互吸引。</a:t>
            </a:r>
          </a:p>
          <a:p>
            <a:pPr eaLnBrk="0" hangingPunct="0">
              <a:lnSpc>
                <a:spcPct val="150000"/>
              </a:lnSpc>
            </a:pPr>
            <a:r>
              <a:rPr lang="zh-CN" altLang="zh-CN" sz="2400" b="1">
                <a:latin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1">
                <a:latin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zh-CN" sz="2400" b="1">
                <a:latin typeface="宋体" panose="02010600030101010101" pitchFamily="2" charset="-122"/>
                <a:cs typeface="宋体" panose="02010600030101010101" pitchFamily="2" charset="-122"/>
              </a:rPr>
              <a:t>）用验电器来检验。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对象 3">
            <a:hlinkClick r:id="" action="ppaction://ole?verb=0"/>
          </p:cNvPr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385445" y="137160"/>
          <a:ext cx="8296275" cy="4972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" r:id="rId4" imgW="8296275" imgH="4972050" progId="Word.Template.12">
                  <p:embed/>
                </p:oleObj>
              </mc:Choice>
              <mc:Fallback>
                <p:oleObj r:id="rId4" imgW="8296275" imgH="4972050" progId="Word.Template.12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85445" y="137160"/>
                        <a:ext cx="8296275" cy="4972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对象 3">
            <a:hlinkClick r:id="" action="ppaction://ole?verb=0"/>
          </p:cNvPr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69533" y="270193"/>
          <a:ext cx="9010650" cy="4772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4" r:id="rId4" imgW="9010650" imgH="4772025" progId="Word.Template.12">
                  <p:embed/>
                </p:oleObj>
              </mc:Choice>
              <mc:Fallback>
                <p:oleObj r:id="rId4" imgW="9010650" imgH="4772025" progId="Word.Template.12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9533" y="270193"/>
                        <a:ext cx="9010650" cy="4772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slide0026_image068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6"/>
          <a:stretch>
            <a:fillRect/>
          </a:stretch>
        </p:blipFill>
        <p:spPr>
          <a:xfrm>
            <a:off x="5105400" y="515938"/>
            <a:ext cx="2946400" cy="2387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59" name="Text Box 3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31800" y="1052513"/>
            <a:ext cx="2592388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66CC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实验研究</a:t>
            </a:r>
          </a:p>
        </p:txBody>
      </p:sp>
      <p:sp>
        <p:nvSpPr>
          <p:cNvPr id="27652" name="Rectangle 7"/>
          <p:cNvSpPr/>
          <p:nvPr>
            <p:custDataLst>
              <p:tags r:id="rId3"/>
            </p:custDataLst>
          </p:nvPr>
        </p:nvSpPr>
        <p:spPr>
          <a:xfrm>
            <a:off x="431800" y="1498600"/>
            <a:ext cx="2663825" cy="4619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400" b="1">
                <a:latin typeface="宋体" panose="02010600030101010101" pitchFamily="2" charset="-122"/>
                <a:cs typeface="宋体" panose="02010600030101010101" pitchFamily="2" charset="-122"/>
              </a:rPr>
              <a:t>实验</a:t>
            </a:r>
            <a:r>
              <a:rPr lang="en-US" altLang="zh-CN" sz="2400" b="1">
                <a:latin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400" b="1">
                <a:latin typeface="宋体" panose="02010600030101010101" pitchFamily="2" charset="-122"/>
                <a:cs typeface="宋体" panose="02010600030101010101" pitchFamily="2" charset="-122"/>
              </a:rPr>
              <a:t>：</a:t>
            </a:r>
          </a:p>
        </p:txBody>
      </p:sp>
      <p:sp>
        <p:nvSpPr>
          <p:cNvPr id="27653" name="Rectangle 9"/>
          <p:cNvSpPr/>
          <p:nvPr>
            <p:custDataLst>
              <p:tags r:id="rId4"/>
            </p:custDataLst>
          </p:nvPr>
        </p:nvSpPr>
        <p:spPr>
          <a:xfrm>
            <a:off x="431800" y="1979613"/>
            <a:ext cx="4392613" cy="4619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</a:rPr>
              <a:t>　　用橡胶棒连接验电器</a:t>
            </a:r>
          </a:p>
        </p:txBody>
      </p:sp>
      <p:sp>
        <p:nvSpPr>
          <p:cNvPr id="6" name="Rectangle 10"/>
          <p:cNvSpPr/>
          <p:nvPr>
            <p:custDataLst>
              <p:tags r:id="rId5"/>
            </p:custDataLst>
          </p:nvPr>
        </p:nvSpPr>
        <p:spPr>
          <a:xfrm>
            <a:off x="431800" y="3038475"/>
            <a:ext cx="6985000" cy="4937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　　验电器</a:t>
            </a: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A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B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金属箔的张角没有变化。</a:t>
            </a:r>
          </a:p>
        </p:txBody>
      </p:sp>
      <p:sp>
        <p:nvSpPr>
          <p:cNvPr id="7" name="Rectangle 11"/>
          <p:cNvSpPr/>
          <p:nvPr>
            <p:custDataLst>
              <p:tags r:id="rId6"/>
            </p:custDataLst>
          </p:nvPr>
        </p:nvSpPr>
        <p:spPr>
          <a:xfrm>
            <a:off x="431800" y="4183063"/>
            <a:ext cx="8172450" cy="4619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　　验电器</a:t>
            </a: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A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的电荷量没有变化，验电器</a:t>
            </a: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B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仍不带电。</a:t>
            </a:r>
          </a:p>
        </p:txBody>
      </p:sp>
      <p:sp>
        <p:nvSpPr>
          <p:cNvPr id="27657" name="Rectangle 7"/>
          <p:cNvSpPr/>
          <p:nvPr>
            <p:custDataLst>
              <p:tags r:id="rId7"/>
            </p:custDataLst>
          </p:nvPr>
        </p:nvSpPr>
        <p:spPr>
          <a:xfrm>
            <a:off x="4799013" y="2238375"/>
            <a:ext cx="611187" cy="4619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2400" b="1">
                <a:latin typeface="宋体" panose="02010600030101010101" pitchFamily="2" charset="-122"/>
              </a:rPr>
              <a:t>A</a:t>
            </a:r>
          </a:p>
        </p:txBody>
      </p:sp>
      <p:sp>
        <p:nvSpPr>
          <p:cNvPr id="27658" name="Rectangle 7"/>
          <p:cNvSpPr/>
          <p:nvPr>
            <p:custDataLst>
              <p:tags r:id="rId8"/>
            </p:custDataLst>
          </p:nvPr>
        </p:nvSpPr>
        <p:spPr>
          <a:xfrm>
            <a:off x="6403975" y="2228850"/>
            <a:ext cx="611188" cy="4619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2400" b="1">
                <a:latin typeface="宋体" panose="02010600030101010101" pitchFamily="2" charset="-122"/>
              </a:rPr>
              <a:t>B</a:t>
            </a:r>
          </a:p>
        </p:txBody>
      </p:sp>
      <p:sp>
        <p:nvSpPr>
          <p:cNvPr id="27659" name="Rectangle 2"/>
          <p:cNvSpPr/>
          <p:nvPr>
            <p:custDataLst>
              <p:tags r:id="rId9"/>
            </p:custDataLst>
          </p:nvPr>
        </p:nvSpPr>
        <p:spPr>
          <a:xfrm>
            <a:off x="431800" y="2538413"/>
            <a:ext cx="1673225" cy="461962"/>
          </a:xfrm>
          <a:prstGeom prst="rect">
            <a:avLst/>
          </a:prstGeom>
          <a:solidFill>
            <a:schemeClr val="accent6"/>
          </a:solidFill>
          <a:ln w="15240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algn="ctr"/>
            <a:r>
              <a:rPr lang="zh-CN" altLang="en-US" sz="2400" b="1">
                <a:latin typeface="宋体" panose="02010600030101010101" pitchFamily="2" charset="-122"/>
              </a:rPr>
              <a:t>实验现象</a:t>
            </a:r>
          </a:p>
        </p:txBody>
      </p:sp>
      <p:sp>
        <p:nvSpPr>
          <p:cNvPr id="12" name="Rectangle 2"/>
          <p:cNvSpPr/>
          <p:nvPr>
            <p:custDataLst>
              <p:tags r:id="rId10"/>
            </p:custDataLst>
          </p:nvPr>
        </p:nvSpPr>
        <p:spPr>
          <a:xfrm>
            <a:off x="431800" y="3683000"/>
            <a:ext cx="1673225" cy="461963"/>
          </a:xfrm>
          <a:prstGeom prst="rect">
            <a:avLst/>
          </a:prstGeom>
          <a:solidFill>
            <a:schemeClr val="accent6"/>
          </a:solidFill>
          <a:ln w="15240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algn="ctr"/>
            <a:r>
              <a:rPr lang="zh-CN" altLang="en-US" sz="2400" b="1">
                <a:latin typeface="宋体" panose="02010600030101010101" pitchFamily="2" charset="-122"/>
              </a:rPr>
              <a:t>实验分析</a:t>
            </a:r>
          </a:p>
        </p:txBody>
      </p:sp>
      <p:grpSp>
        <p:nvGrpSpPr>
          <p:cNvPr id="5121" name="组合 23"/>
          <p:cNvGrpSpPr/>
          <p:nvPr>
            <p:custDataLst>
              <p:tags r:id="rId11"/>
            </p:custDataLst>
          </p:nvPr>
        </p:nvGrpSpPr>
        <p:grpSpPr>
          <a:xfrm>
            <a:off x="46038" y="257175"/>
            <a:ext cx="3483726" cy="510223"/>
            <a:chOff x="72" y="170"/>
            <a:chExt cx="5488" cy="804"/>
          </a:xfrm>
        </p:grpSpPr>
        <p:sp>
          <p:nvSpPr>
            <p:cNvPr id="15" name="矩形 4"/>
            <p:cNvSpPr>
              <a:spLocks noChangeArrowheads="1"/>
            </p:cNvSpPr>
            <p:nvPr>
              <p:custDataLst>
                <p:tags r:id="rId12"/>
              </p:custDataLst>
            </p:nvPr>
          </p:nvSpPr>
          <p:spPr bwMode="auto">
            <a:xfrm>
              <a:off x="72" y="170"/>
              <a:ext cx="1462" cy="804"/>
            </a:xfrm>
            <a:prstGeom prst="roundRect">
              <a:avLst/>
            </a:prstGeom>
            <a:solidFill>
              <a:srgbClr val="FFC000"/>
            </a:solidFill>
            <a:ln>
              <a:solidFill>
                <a:srgbClr val="FFC000"/>
              </a:solidFill>
            </a:ln>
            <a:effectLst/>
          </p:spPr>
          <p:style>
            <a:lnRef idx="3">
              <a:schemeClr val="lt1"/>
            </a:lnRef>
            <a:fillRef idx="1">
              <a:schemeClr val="dk1"/>
            </a:fillRef>
            <a:effectRef idx="1">
              <a:schemeClr val="dk1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>
              <a:lvl1pPr eaLnBrk="0" hangingPunct="0">
                <a:spcBef>
                  <a:spcPct val="20000"/>
                </a:spcBef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2400" i="0" u="none" strike="noStrike" kern="120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pitchFamily="49" charset="-122"/>
                  <a:cs typeface="+mn-cs"/>
                  <a:sym typeface="+mn-ea"/>
                </a:rPr>
                <a:t>4</a:t>
              </a:r>
            </a:p>
          </p:txBody>
        </p:sp>
        <p:cxnSp>
          <p:nvCxnSpPr>
            <p:cNvPr id="16" name="直接连接符 15"/>
            <p:cNvCxnSpPr/>
            <p:nvPr>
              <p:custDataLst>
                <p:tags r:id="rId13"/>
              </p:custDataLst>
            </p:nvPr>
          </p:nvCxnSpPr>
          <p:spPr>
            <a:xfrm>
              <a:off x="1200" y="945"/>
              <a:ext cx="3406" cy="0"/>
            </a:xfrm>
            <a:prstGeom prst="line">
              <a:avLst/>
            </a:prstGeom>
            <a:ln>
              <a:solidFill>
                <a:srgbClr val="FFC000"/>
              </a:solidFill>
            </a:ln>
            <a:effectLst/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sp>
          <p:nvSpPr>
            <p:cNvPr id="5124" name="文本框 6"/>
            <p:cNvSpPr txBox="1"/>
            <p:nvPr>
              <p:custDataLst>
                <p:tags r:id="rId14"/>
              </p:custDataLst>
            </p:nvPr>
          </p:nvSpPr>
          <p:spPr>
            <a:xfrm>
              <a:off x="1396" y="207"/>
              <a:ext cx="4164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2400" b="1" kern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Arial"/>
                  <a:sym typeface="Arial"/>
                </a:rPr>
                <a:t>导体和绝缘体</a:t>
              </a:r>
              <a:endParaRPr lang="zh-CN" altLang="en-US" sz="2400" b="1" kern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/>
      <p:bldP spid="27652" grpId="0"/>
      <p:bldP spid="27653" grpId="0"/>
      <p:bldP spid="6" grpId="0"/>
      <p:bldP spid="7" grpId="0"/>
      <p:bldP spid="27657" grpId="0"/>
      <p:bldP spid="27658" grpId="0"/>
      <p:bldP spid="27659" grpId="0" animBg="1"/>
      <p:bldP spid="12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1" name="Picture 2" descr="slide0027_image07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5464175" y="782638"/>
            <a:ext cx="3303588" cy="26479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02" name="Rectangle 4"/>
          <p:cNvSpPr/>
          <p:nvPr>
            <p:custDataLst>
              <p:tags r:id="rId2"/>
            </p:custDataLst>
          </p:nvPr>
        </p:nvSpPr>
        <p:spPr>
          <a:xfrm>
            <a:off x="431800" y="320675"/>
            <a:ext cx="1728788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400" b="1">
                <a:latin typeface="宋体" panose="02010600030101010101" pitchFamily="2" charset="-122"/>
                <a:cs typeface="宋体" panose="02010600030101010101" pitchFamily="2" charset="-122"/>
              </a:rPr>
              <a:t>实验</a:t>
            </a:r>
            <a:r>
              <a:rPr lang="en-US" altLang="zh-CN" sz="2400" b="1"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400" b="1">
                <a:latin typeface="宋体" panose="02010600030101010101" pitchFamily="2" charset="-122"/>
                <a:cs typeface="宋体" panose="02010600030101010101" pitchFamily="2" charset="-122"/>
              </a:rPr>
              <a:t>：</a:t>
            </a:r>
          </a:p>
        </p:txBody>
      </p:sp>
      <p:sp>
        <p:nvSpPr>
          <p:cNvPr id="4" name="Rectangle 7"/>
          <p:cNvSpPr/>
          <p:nvPr>
            <p:custDataLst>
              <p:tags r:id="rId3"/>
            </p:custDataLst>
          </p:nvPr>
        </p:nvSpPr>
        <p:spPr>
          <a:xfrm>
            <a:off x="431800" y="1323975"/>
            <a:ext cx="5003800" cy="8299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验电器</a:t>
            </a: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A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的金属箔张开的角度减小，</a:t>
            </a: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B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的金属箔由闭合变为张开。</a:t>
            </a:r>
          </a:p>
        </p:txBody>
      </p:sp>
      <p:sp>
        <p:nvSpPr>
          <p:cNvPr id="51204" name="Rectangle 8"/>
          <p:cNvSpPr/>
          <p:nvPr>
            <p:custDataLst>
              <p:tags r:id="rId4"/>
            </p:custDataLst>
          </p:nvPr>
        </p:nvSpPr>
        <p:spPr>
          <a:xfrm>
            <a:off x="1690688" y="320675"/>
            <a:ext cx="4176712" cy="4619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</a:rPr>
              <a:t>用金属棒连接两验电器</a:t>
            </a:r>
          </a:p>
        </p:txBody>
      </p:sp>
      <p:sp>
        <p:nvSpPr>
          <p:cNvPr id="6" name="Rectangle 9"/>
          <p:cNvSpPr/>
          <p:nvPr>
            <p:custDataLst>
              <p:tags r:id="rId5"/>
            </p:custDataLst>
          </p:nvPr>
        </p:nvSpPr>
        <p:spPr>
          <a:xfrm>
            <a:off x="461963" y="2644775"/>
            <a:ext cx="4948237" cy="11988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验电器</a:t>
            </a: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B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上也带了电。</a:t>
            </a:r>
          </a:p>
          <a:p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有一部分电荷通过金属棒从</a:t>
            </a: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A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移动到了</a:t>
            </a: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B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，电荷发生了定向移动。</a:t>
            </a:r>
          </a:p>
        </p:txBody>
      </p:sp>
      <p:sp>
        <p:nvSpPr>
          <p:cNvPr id="7" name="Rectangle 12"/>
          <p:cNvSpPr/>
          <p:nvPr>
            <p:custDataLst>
              <p:tags r:id="rId6"/>
            </p:custDataLst>
          </p:nvPr>
        </p:nvSpPr>
        <p:spPr>
          <a:xfrm>
            <a:off x="431800" y="4362450"/>
            <a:ext cx="8172450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电荷在金属中可以定向移动， 说明金属是可以导电的。</a:t>
            </a:r>
          </a:p>
        </p:txBody>
      </p:sp>
      <p:sp>
        <p:nvSpPr>
          <p:cNvPr id="28680" name="Rectangle 2"/>
          <p:cNvSpPr/>
          <p:nvPr>
            <p:custDataLst>
              <p:tags r:id="rId7"/>
            </p:custDataLst>
          </p:nvPr>
        </p:nvSpPr>
        <p:spPr>
          <a:xfrm>
            <a:off x="431800" y="839788"/>
            <a:ext cx="1631950" cy="461962"/>
          </a:xfrm>
          <a:prstGeom prst="rect">
            <a:avLst/>
          </a:prstGeom>
          <a:solidFill>
            <a:schemeClr val="accent6"/>
          </a:solidFill>
          <a:ln w="15240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algn="ctr"/>
            <a:r>
              <a:rPr lang="zh-CN" altLang="en-US" sz="2400" b="1">
                <a:latin typeface="宋体" panose="02010600030101010101" pitchFamily="2" charset="-122"/>
              </a:rPr>
              <a:t>实验现象</a:t>
            </a:r>
          </a:p>
        </p:txBody>
      </p:sp>
      <p:sp>
        <p:nvSpPr>
          <p:cNvPr id="9" name="Rectangle 2"/>
          <p:cNvSpPr/>
          <p:nvPr>
            <p:custDataLst>
              <p:tags r:id="rId8"/>
            </p:custDataLst>
          </p:nvPr>
        </p:nvSpPr>
        <p:spPr>
          <a:xfrm>
            <a:off x="431800" y="2170113"/>
            <a:ext cx="1631950" cy="461962"/>
          </a:xfrm>
          <a:prstGeom prst="rect">
            <a:avLst/>
          </a:prstGeom>
          <a:solidFill>
            <a:schemeClr val="accent6"/>
          </a:solidFill>
          <a:ln w="15240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algn="ctr"/>
            <a:r>
              <a:rPr lang="zh-CN" altLang="en-US" sz="2400" b="1">
                <a:latin typeface="宋体" panose="02010600030101010101" pitchFamily="2" charset="-122"/>
              </a:rPr>
              <a:t>实验分析</a:t>
            </a:r>
          </a:p>
        </p:txBody>
      </p:sp>
      <p:sp>
        <p:nvSpPr>
          <p:cNvPr id="10" name="Rectangle 2"/>
          <p:cNvSpPr/>
          <p:nvPr>
            <p:custDataLst>
              <p:tags r:id="rId9"/>
            </p:custDataLst>
          </p:nvPr>
        </p:nvSpPr>
        <p:spPr>
          <a:xfrm>
            <a:off x="431800" y="3878263"/>
            <a:ext cx="1631950" cy="461962"/>
          </a:xfrm>
          <a:prstGeom prst="rect">
            <a:avLst/>
          </a:prstGeom>
          <a:solidFill>
            <a:schemeClr val="accent6"/>
          </a:solidFill>
          <a:ln w="15240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algn="ctr"/>
            <a:r>
              <a:rPr lang="zh-CN" altLang="en-US" sz="2400" b="1">
                <a:latin typeface="宋体" panose="02010600030101010101" pitchFamily="2" charset="-122"/>
              </a:rPr>
              <a:t>实验结论</a:t>
            </a:r>
          </a:p>
        </p:txBody>
      </p:sp>
      <p:sp>
        <p:nvSpPr>
          <p:cNvPr id="51210" name="Rectangle 7"/>
          <p:cNvSpPr/>
          <p:nvPr>
            <p:custDataLst>
              <p:tags r:id="rId10"/>
            </p:custDataLst>
          </p:nvPr>
        </p:nvSpPr>
        <p:spPr>
          <a:xfrm>
            <a:off x="5303838" y="2670175"/>
            <a:ext cx="611187" cy="4619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2400" b="1">
                <a:latin typeface="宋体" panose="02010600030101010101" pitchFamily="2" charset="-122"/>
              </a:rPr>
              <a:t>A</a:t>
            </a:r>
          </a:p>
        </p:txBody>
      </p:sp>
      <p:sp>
        <p:nvSpPr>
          <p:cNvPr id="51211" name="Rectangle 7"/>
          <p:cNvSpPr/>
          <p:nvPr>
            <p:custDataLst>
              <p:tags r:id="rId11"/>
            </p:custDataLst>
          </p:nvPr>
        </p:nvSpPr>
        <p:spPr>
          <a:xfrm>
            <a:off x="6940550" y="2651125"/>
            <a:ext cx="611188" cy="4619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2400" b="1">
                <a:latin typeface="宋体" panose="02010600030101010101" pitchFamily="2" charset="-122"/>
              </a:rPr>
              <a:t>B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28680" grpId="0" animBg="1"/>
      <p:bldP spid="9" grpId="0" animBg="1"/>
      <p:bldP spid="10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>
            <p:custDataLst>
              <p:tags r:id="rId1"/>
            </p:custDataLst>
          </p:nvPr>
        </p:nvSpPr>
        <p:spPr>
          <a:xfrm>
            <a:off x="294005" y="954405"/>
            <a:ext cx="8555990" cy="3397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ts val="8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  <a:sym typeface="+mn-ea"/>
              </a:rPr>
              <a:t>（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  <a:sym typeface="+mn-ea"/>
              </a:rPr>
              <a:t>1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  <a:sym typeface="+mn-ea"/>
              </a:rPr>
              <a:t>）导体：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  <a:sym typeface="+mn-ea"/>
              </a:rPr>
              <a:t>容易导电的物体。如金属、石墨、人体、大地、酸碱盐水溶液等都是导体。</a:t>
            </a:r>
            <a:endParaRPr kumimoji="0" lang="en-US" altLang="zh-CN" sz="2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黑体" panose="02010609060101010101" pitchFamily="49" charset="-122"/>
              <a:cs typeface="+mn-cs"/>
              <a:sym typeface="+mn-ea"/>
            </a:endParaRPr>
          </a:p>
          <a:p>
            <a:pPr marL="0" marR="0" lvl="0" algn="l" defTabSz="914400" rtl="0" eaLnBrk="1" fontAlgn="base" latinLnBrk="0" hangingPunct="1">
              <a:lnSpc>
                <a:spcPct val="120000"/>
              </a:lnSpc>
              <a:spcBef>
                <a:spcPts val="800"/>
              </a:spcBef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  <a:sym typeface="+mn-ea"/>
              </a:rPr>
              <a:t>（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  <a:sym typeface="+mn-ea"/>
              </a:rPr>
              <a:t>2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  <a:sym typeface="+mn-ea"/>
              </a:rPr>
              <a:t>）绝缘体：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  <a:sym typeface="+mn-ea"/>
              </a:rPr>
              <a:t>不容易导电的物体。如</a:t>
            </a:r>
            <a:r>
              <a:rPr lang="zh-CN" altLang="en-US" sz="2400" b="1" noProof="0">
                <a:ln>
                  <a:noFill/>
                </a:ln>
                <a:effectLst/>
                <a:uLnTx/>
                <a:uFillTx/>
                <a:latin typeface="+mn-lt"/>
                <a:ea typeface="黑体" panose="02010609060101010101" pitchFamily="49" charset="-122"/>
                <a:sym typeface="+mn-ea"/>
              </a:rPr>
              <a:t>橡胶，玻璃，沥青，塑料，陶瓷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  <a:sym typeface="+mn-ea"/>
              </a:rPr>
              <a:t>等都是绝缘体。</a:t>
            </a: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ts val="8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  <a:sym typeface="+mn-ea"/>
              </a:rPr>
              <a:t>（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  <a:sym typeface="+mn-ea"/>
              </a:rPr>
              <a:t>3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  <a:sym typeface="+mn-ea"/>
              </a:rPr>
              <a:t>）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导体中存在自由电荷。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  <a:sym typeface="+mn-ea"/>
              </a:rPr>
              <a:t>金属导电，靠的是自由电子。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绝缘体不易导电，是因为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  <a:sym typeface="+mn-ea"/>
              </a:rPr>
              <a:t>电荷束缚在原子、分子之中，不能自由移动。</a:t>
            </a:r>
          </a:p>
        </p:txBody>
      </p:sp>
      <p:sp>
        <p:nvSpPr>
          <p:cNvPr id="3" name="Text Box 2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368300" y="366713"/>
            <a:ext cx="2797175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  <a:sym typeface="+mn-ea"/>
              </a:rPr>
              <a:t>导体和绝缘体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31" end="4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charRg st="31" end="4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65" end="1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charRg st="65" end="12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230505" y="787400"/>
            <a:ext cx="8682355" cy="23069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R="0" defTabSz="457200">
              <a:lnSpc>
                <a:spcPct val="150000"/>
              </a:lnSpc>
              <a:buClrTx/>
              <a:buSzTx/>
              <a:buFontTx/>
              <a:defRPr/>
            </a:pPr>
            <a:r>
              <a:rPr kumimoji="0" lang="en-US" altLang="zh-CN" sz="2400" b="1" kern="1200" cap="none" spc="0" normalizeH="0" baseline="0" noProof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 </a:t>
            </a:r>
            <a:r>
              <a:rPr kumimoji="0" lang="zh-CN" altLang="zh-CN" sz="2400" b="1" kern="1200" cap="none" spc="0" normalizeH="0" baseline="0" noProof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导体导电的实质：导体中自由电子的定向移动</a:t>
            </a:r>
            <a:r>
              <a:rPr kumimoji="0" lang="zh-CN" altLang="en-US" sz="2400" b="1" kern="1200" cap="none" spc="0" normalizeH="0" baseline="0" noProof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kumimoji="0" lang="zh-CN" altLang="zh-CN" sz="2400" kern="1200" cap="none" spc="0" normalizeH="0" baseline="0" noProof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R="0" defTabSz="457200">
              <a:lnSpc>
                <a:spcPct val="150000"/>
              </a:lnSpc>
              <a:buClrTx/>
              <a:buSzTx/>
              <a:buFontTx/>
              <a:defRPr/>
            </a:pPr>
            <a:r>
              <a:rPr kumimoji="0" lang="en-US" altLang="zh-CN" sz="2400" b="1" kern="1200" cap="none" spc="0" normalizeH="0" baseline="0" noProof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 </a:t>
            </a:r>
            <a:r>
              <a:rPr kumimoji="0" lang="zh-CN" altLang="zh-CN" sz="2400" b="1" kern="1200" cap="none" spc="0" normalizeH="0" baseline="0" noProof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摩擦起电的实质：不是创造了电荷，而是电荷的转移</a:t>
            </a:r>
            <a:r>
              <a:rPr kumimoji="0" lang="zh-CN" altLang="en-US" sz="2400" b="1" kern="1200" cap="none" spc="0" normalizeH="0" baseline="0" noProof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kumimoji="0" lang="en-US" altLang="zh-CN" sz="2400" b="1" kern="1200" cap="none" spc="0" normalizeH="0" baseline="0" noProof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R="0" defTabSz="457200">
              <a:lnSpc>
                <a:spcPct val="150000"/>
              </a:lnSpc>
              <a:buClrTx/>
              <a:buSzTx/>
              <a:buFontTx/>
              <a:defRPr/>
            </a:pPr>
            <a:r>
              <a:rPr kumimoji="0" lang="zh-CN" altLang="zh-CN" sz="2400" b="1" kern="1200" cap="none" spc="0" normalizeH="0" baseline="0" noProof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注意：摩擦起电现象中，转移的只能是带负电的电子。</a:t>
            </a:r>
          </a:p>
          <a:p>
            <a:pPr marR="0" algn="l" defTabSz="457200">
              <a:lnSpc>
                <a:spcPct val="150000"/>
              </a:lnSpc>
              <a:buClrTx/>
              <a:buSzTx/>
              <a:buFontTx/>
              <a:defRPr/>
            </a:pPr>
            <a:r>
              <a:rPr lang="zh-CN" altLang="zh-CN" sz="2400" b="1" noProof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3. 导体和绝缘体的区别和联系：</a:t>
            </a:r>
            <a:endParaRPr kumimoji="0" lang="zh-CN" altLang="zh-CN" sz="2400" b="1" kern="1200" cap="none" spc="0" normalizeH="0" baseline="0" noProof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273050" y="304800"/>
            <a:ext cx="37338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latin typeface="+mj-ea"/>
                <a:ea typeface="+mj-ea"/>
                <a:cs typeface="+mj-ea"/>
              </a:rPr>
              <a:t>[</a:t>
            </a:r>
            <a:r>
              <a:rPr lang="zh-CN" altLang="en-US" sz="2400" b="1">
                <a:latin typeface="+mj-ea"/>
                <a:ea typeface="+mj-ea"/>
                <a:cs typeface="+mj-ea"/>
              </a:rPr>
              <a:t>要点归纳</a:t>
            </a:r>
            <a:r>
              <a:rPr lang="en-US" altLang="zh-CN" sz="2400" b="1">
                <a:latin typeface="+mj-ea"/>
                <a:ea typeface="+mj-ea"/>
                <a:cs typeface="+mj-ea"/>
              </a:rPr>
              <a:t>]</a:t>
            </a:r>
          </a:p>
        </p:txBody>
      </p:sp>
      <p:graphicFrame>
        <p:nvGraphicFramePr>
          <p:cNvPr id="18" name="表格 17"/>
          <p:cNvGraphicFramePr>
            <a:graphicFrameLocks noGrp="1"/>
          </p:cNvGraphicFramePr>
          <p:nvPr>
            <p:custDataLst>
              <p:tags r:id="rId3"/>
            </p:custDataLst>
          </p:nvPr>
        </p:nvGraphicFramePr>
        <p:xfrm>
          <a:off x="438468" y="3072130"/>
          <a:ext cx="8259259" cy="1584960"/>
        </p:xfrm>
        <a:graphic>
          <a:graphicData uri="http://schemas.openxmlformats.org/drawingml/2006/table">
            <a:tbl>
              <a:tblPr/>
              <a:tblGrid>
                <a:gridCol w="1426845"/>
                <a:gridCol w="1533169"/>
                <a:gridCol w="2150528"/>
                <a:gridCol w="3148717"/>
              </a:tblGrid>
              <a:tr h="365760">
                <a:tc>
                  <a:txBody>
                    <a:bodyPr/>
                    <a:lstStyle/>
                    <a:p>
                      <a:pPr algn="ctr">
                        <a:spcAft>
                          <a:spcPct val="0"/>
                        </a:spcAft>
                      </a:pPr>
                      <a:endParaRPr lang="zh-CN" sz="2000" b="1" kern="100"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77" marR="6857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zh-CN" sz="2000" b="1" kern="100"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特征</a:t>
                      </a:r>
                    </a:p>
                  </a:txBody>
                  <a:tcPr marL="68577" marR="6857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zh-CN" sz="2000" b="1" kern="100"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原因</a:t>
                      </a:r>
                    </a:p>
                  </a:txBody>
                  <a:tcPr marL="68577" marR="6857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zh-CN" sz="2000" b="1" kern="100"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常见的材料</a:t>
                      </a:r>
                    </a:p>
                  </a:txBody>
                  <a:tcPr marL="68577" marR="6857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zh-CN" sz="2000" b="1" kern="100"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导体</a:t>
                      </a:r>
                    </a:p>
                  </a:txBody>
                  <a:tcPr marL="68577" marR="6857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zh-CN" sz="2000" b="1" kern="100"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善于导电</a:t>
                      </a:r>
                    </a:p>
                  </a:txBody>
                  <a:tcPr marL="68577" marR="6857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zh-CN" sz="2000" b="1" kern="100"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有大量的</a:t>
                      </a:r>
                    </a:p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zh-CN" sz="2000" b="1" kern="100"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自由电荷</a:t>
                      </a:r>
                    </a:p>
                  </a:txBody>
                  <a:tcPr marL="68577" marR="6857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zh-CN" sz="2000" b="1" kern="100"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金属、人体、大地、</a:t>
                      </a:r>
                    </a:p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zh-CN" sz="2000" b="1" kern="100"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食盐水、石墨</a:t>
                      </a:r>
                    </a:p>
                  </a:txBody>
                  <a:tcPr marL="68577" marR="6857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zh-CN" sz="2000" b="1" kern="100"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绝缘体</a:t>
                      </a:r>
                    </a:p>
                  </a:txBody>
                  <a:tcPr marL="68577" marR="6857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zh-CN" sz="2000" b="1" kern="100"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不善于</a:t>
                      </a:r>
                    </a:p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zh-CN" sz="2000" b="1" kern="100"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导电</a:t>
                      </a:r>
                    </a:p>
                  </a:txBody>
                  <a:tcPr marL="68577" marR="6857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zh-CN" sz="2000" b="1" kern="100"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只有少量的</a:t>
                      </a:r>
                    </a:p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zh-CN" sz="2000" b="1" kern="100"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自由电荷</a:t>
                      </a:r>
                    </a:p>
                  </a:txBody>
                  <a:tcPr marL="68577" marR="6857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zh-CN" sz="2000" b="1" kern="100"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橡胶、塑料、陶瓷、</a:t>
                      </a:r>
                    </a:p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zh-CN" sz="2000" b="1" kern="100"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玻璃、食用油</a:t>
                      </a:r>
                    </a:p>
                  </a:txBody>
                  <a:tcPr marL="68577" marR="6857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charRg st="30" end="4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2">
                                            <p:txEl>
                                              <p:charRg st="30" end="4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charRg st="68" end="9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2">
                                            <p:txEl>
                                              <p:charRg st="68" end="9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char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2">
                                            <p:txEl>
                                              <p:char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25730" y="114300"/>
            <a:ext cx="8901430" cy="39693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R="0" defTabSz="457200">
              <a:lnSpc>
                <a:spcPct val="150000"/>
              </a:lnSpc>
              <a:buClrTx/>
              <a:buSzTx/>
              <a:buFontTx/>
              <a:defRPr/>
            </a:pPr>
            <a:r>
              <a:rPr kumimoji="0" lang="zh-CN" altLang="en-US" sz="2400" b="1" kern="1200" cap="none" spc="0" normalizeH="0" baseline="0" noProof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注意：</a:t>
            </a:r>
          </a:p>
          <a:p>
            <a:pPr marR="0" defTabSz="457200">
              <a:lnSpc>
                <a:spcPct val="150000"/>
              </a:lnSpc>
              <a:buClrTx/>
              <a:buSzTx/>
              <a:buFontTx/>
              <a:defRPr/>
            </a:pPr>
            <a:r>
              <a:rPr kumimoji="0" lang="en-US" altLang="zh-CN" sz="2400" b="1" kern="1200" cap="none" spc="0" normalizeH="0" baseline="0" noProof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kumimoji="0" lang="zh-CN" altLang="en-US" sz="2400" b="1" kern="1200" cap="none" spc="0" normalizeH="0" baseline="0" noProof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不要误认为绝缘体不能导电。绝缘体导电能力弱，但能够导电。</a:t>
            </a:r>
          </a:p>
          <a:p>
            <a:pPr marR="0" defTabSz="457200">
              <a:lnSpc>
                <a:spcPct val="150000"/>
              </a:lnSpc>
              <a:buClrTx/>
              <a:buSzTx/>
              <a:buFontTx/>
              <a:defRPr/>
            </a:pPr>
            <a:r>
              <a:rPr kumimoji="0" lang="en-US" altLang="zh-CN" sz="2400" b="1" kern="1200" cap="none" spc="0" normalizeH="0" baseline="0" noProof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kumimoji="0" lang="zh-CN" altLang="en-US" sz="2400" b="1" kern="1200" cap="none" spc="0" normalizeH="0" baseline="0" noProof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导体和绝缘体之间没有绝对的界限，在一定条件下导体和绝缘体可以相互转化。</a:t>
            </a:r>
          </a:p>
          <a:p>
            <a:pPr marR="0" algn="l" defTabSz="457200">
              <a:lnSpc>
                <a:spcPct val="150000"/>
              </a:lnSpc>
              <a:buClrTx/>
              <a:buSzTx/>
              <a:buFontTx/>
              <a:defRPr/>
            </a:pPr>
            <a:r>
              <a:rPr lang="en-US" altLang="zh-CN" sz="2400" b="1" noProof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4. </a:t>
            </a:r>
            <a:r>
              <a:rPr lang="zh-CN" altLang="en-US" sz="2400" b="1" noProof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金属导电是因为内部存在着大量的自由电子。</a:t>
            </a:r>
            <a:endParaRPr kumimoji="0" lang="zh-CN" altLang="en-US" sz="2400" b="1" kern="1200" cap="none" spc="0" normalizeH="0" baseline="0" noProof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R="0" algn="l" defTabSz="457200">
              <a:lnSpc>
                <a:spcPct val="150000"/>
              </a:lnSpc>
              <a:buClrTx/>
              <a:buSzTx/>
              <a:buFontTx/>
              <a:defRPr/>
            </a:pPr>
            <a:r>
              <a:rPr lang="en-US" altLang="zh-CN" sz="2400" b="1" noProof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5. </a:t>
            </a:r>
            <a:r>
              <a:rPr lang="zh-CN" altLang="en-US" sz="2400" b="1" noProof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物体导电能力的大小，取决于物体内部可以自由移动电荷的多少。</a:t>
            </a:r>
            <a:endParaRPr kumimoji="0" lang="zh-CN" altLang="en-US" sz="2400" b="1" kern="1200" cap="none" spc="0" normalizeH="0" baseline="0" noProof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9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Text Box 14"/>
          <p:cNvSpPr txBox="1"/>
          <p:nvPr>
            <p:custDataLst>
              <p:tags r:id="rId1"/>
            </p:custDataLst>
          </p:nvPr>
        </p:nvSpPr>
        <p:spPr>
          <a:xfrm>
            <a:off x="9483725" y="-14287"/>
            <a:ext cx="184150" cy="36988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endParaRPr lang="zh-CN" altLang="en-US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pic>
        <p:nvPicPr>
          <p:cNvPr id="12" name="静电现象.wmv">
            <a:hlinkClick r:id="" action="ppaction://media"/>
          </p:cNvPr>
          <p:cNvPicPr>
            <a:picLocks noRot="1" noChangeAspect="1"/>
          </p:cNvPicPr>
          <p:nvPr>
            <a:videoFile r:link="rId3"/>
            <p:custDataLst>
              <p:tags r:id="rId4"/>
            </p:custDataLst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1314450" y="1800225"/>
            <a:ext cx="5480050" cy="3082925"/>
          </a:xfrm>
          <a:prstGeom prst="rect">
            <a:avLst/>
          </a:prstGeom>
          <a:solidFill>
            <a:srgbClr val="4F81BD"/>
          </a:solidFill>
          <a:ln w="9525">
            <a:noFill/>
          </a:ln>
        </p:spPr>
      </p:pic>
      <p:grpSp>
        <p:nvGrpSpPr>
          <p:cNvPr id="12296" name="组合 2"/>
          <p:cNvGrpSpPr/>
          <p:nvPr>
            <p:custDataLst>
              <p:tags r:id="rId5"/>
            </p:custDataLst>
          </p:nvPr>
        </p:nvGrpSpPr>
        <p:grpSpPr>
          <a:xfrm>
            <a:off x="-26987" y="677863"/>
            <a:ext cx="8070850" cy="735012"/>
            <a:chOff x="20" y="1229"/>
            <a:chExt cx="10008" cy="910"/>
          </a:xfrm>
        </p:grpSpPr>
        <p:sp>
          <p:nvSpPr>
            <p:cNvPr id="12297" name="标题 5"/>
            <p:cNvSpPr txBox="1"/>
            <p:nvPr>
              <p:custDataLst>
                <p:tags r:id="rId10"/>
              </p:custDataLst>
            </p:nvPr>
          </p:nvSpPr>
          <p:spPr>
            <a:xfrm>
              <a:off x="1064" y="1229"/>
              <a:ext cx="8964" cy="83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lstStyle/>
            <a:p>
              <a:pPr>
                <a:lnSpc>
                  <a:spcPct val="150000"/>
                </a:lnSpc>
              </a:pPr>
              <a:r>
                <a:rPr lang="zh-CN" altLang="en-US" sz="28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sym typeface="黑体" panose="02010609060101010101" pitchFamily="49" charset="-122"/>
                </a:rPr>
                <a:t>摩擦起电</a:t>
              </a:r>
            </a:p>
          </p:txBody>
        </p:sp>
        <p:sp>
          <p:nvSpPr>
            <p:cNvPr id="23" name="MH_Entry_1"/>
            <p:cNvSpPr/>
            <p:nvPr>
              <p:custDataLst>
                <p:tags r:id="rId11"/>
              </p:custDataLst>
            </p:nvPr>
          </p:nvSpPr>
          <p:spPr>
            <a:xfrm>
              <a:off x="20" y="1345"/>
              <a:ext cx="6639" cy="794"/>
            </a:xfrm>
            <a:custGeom>
              <a:avLst/>
              <a:gdLst>
                <a:gd name="connsiteX0" fmla="*/ 0 w 2520280"/>
                <a:gd name="connsiteY0" fmla="*/ 1584176 h 1872208"/>
                <a:gd name="connsiteX1" fmla="*/ 2520280 w 2520280"/>
                <a:gd name="connsiteY1" fmla="*/ 1584176 h 1872208"/>
                <a:gd name="connsiteX2" fmla="*/ 2520280 w 2520280"/>
                <a:gd name="connsiteY2" fmla="*/ 1872208 h 1872208"/>
                <a:gd name="connsiteX3" fmla="*/ 0 w 2520280"/>
                <a:gd name="connsiteY3" fmla="*/ 1872208 h 1872208"/>
                <a:gd name="connsiteX4" fmla="*/ 0 w 2520280"/>
                <a:gd name="connsiteY4" fmla="*/ 1584176 h 1872208"/>
                <a:gd name="connsiteX5" fmla="*/ 0 w 2520280"/>
                <a:gd name="connsiteY5" fmla="*/ 0 h 1872208"/>
                <a:gd name="connsiteX6" fmla="*/ 2520280 w 2520280"/>
                <a:gd name="connsiteY6" fmla="*/ 0 h 1872208"/>
                <a:gd name="connsiteX7" fmla="*/ 2520280 w 2520280"/>
                <a:gd name="connsiteY7" fmla="*/ 288032 h 1872208"/>
                <a:gd name="connsiteX8" fmla="*/ 0 w 2520280"/>
                <a:gd name="connsiteY8" fmla="*/ 0 h 1872208"/>
                <a:gd name="connsiteX0-1" fmla="*/ 0 w 2520280"/>
                <a:gd name="connsiteY0-2" fmla="*/ 1584176 h 1872208"/>
                <a:gd name="connsiteX1-3" fmla="*/ 2520280 w 2520280"/>
                <a:gd name="connsiteY1-4" fmla="*/ 1584176 h 1872208"/>
                <a:gd name="connsiteX2-5" fmla="*/ 2520280 w 2520280"/>
                <a:gd name="connsiteY2-6" fmla="*/ 1872208 h 1872208"/>
                <a:gd name="connsiteX3-7" fmla="*/ 0 w 2520280"/>
                <a:gd name="connsiteY3-8" fmla="*/ 1872208 h 1872208"/>
                <a:gd name="connsiteX4-9" fmla="*/ 0 w 2520280"/>
                <a:gd name="connsiteY4-10" fmla="*/ 1584176 h 1872208"/>
                <a:gd name="connsiteX5-11" fmla="*/ 0 w 2520280"/>
                <a:gd name="connsiteY5-12" fmla="*/ 0 h 1872208"/>
                <a:gd name="connsiteX6-13" fmla="*/ 2520280 w 2520280"/>
                <a:gd name="connsiteY6-14" fmla="*/ 0 h 1872208"/>
                <a:gd name="connsiteX7-15" fmla="*/ 0 w 2520280"/>
                <a:gd name="connsiteY7-16" fmla="*/ 0 h 1872208"/>
                <a:gd name="connsiteX0-17" fmla="*/ 0 w 2520280"/>
                <a:gd name="connsiteY0-18" fmla="*/ 1872208 h 1872208"/>
                <a:gd name="connsiteX1-19" fmla="*/ 2520280 w 2520280"/>
                <a:gd name="connsiteY1-20" fmla="*/ 1584176 h 1872208"/>
                <a:gd name="connsiteX2-21" fmla="*/ 2520280 w 2520280"/>
                <a:gd name="connsiteY2-22" fmla="*/ 1872208 h 1872208"/>
                <a:gd name="connsiteX3-23" fmla="*/ 0 w 2520280"/>
                <a:gd name="connsiteY3-24" fmla="*/ 1872208 h 1872208"/>
                <a:gd name="connsiteX4-25" fmla="*/ 0 w 2520280"/>
                <a:gd name="connsiteY4-26" fmla="*/ 0 h 1872208"/>
                <a:gd name="connsiteX5-27" fmla="*/ 2520280 w 2520280"/>
                <a:gd name="connsiteY5-28" fmla="*/ 0 h 1872208"/>
                <a:gd name="connsiteX6-29" fmla="*/ 0 w 2520280"/>
                <a:gd name="connsiteY6-30" fmla="*/ 0 h 1872208"/>
                <a:gd name="connsiteX0-31" fmla="*/ 0 w 2520280"/>
                <a:gd name="connsiteY0-32" fmla="*/ 1872208 h 1872208"/>
                <a:gd name="connsiteX1-33" fmla="*/ 2520280 w 2520280"/>
                <a:gd name="connsiteY1-34" fmla="*/ 1872208 h 1872208"/>
                <a:gd name="connsiteX2-35" fmla="*/ 0 w 2520280"/>
                <a:gd name="connsiteY2-36" fmla="*/ 1872208 h 1872208"/>
                <a:gd name="connsiteX3-37" fmla="*/ 0 w 2520280"/>
                <a:gd name="connsiteY3-38" fmla="*/ 0 h 1872208"/>
                <a:gd name="connsiteX4-39" fmla="*/ 2520280 w 2520280"/>
                <a:gd name="connsiteY4-40" fmla="*/ 0 h 1872208"/>
                <a:gd name="connsiteX5-41" fmla="*/ 0 w 2520280"/>
                <a:gd name="connsiteY5-42" fmla="*/ 0 h 1872208"/>
                <a:gd name="connsiteX0-43" fmla="*/ 0 w 2520280"/>
                <a:gd name="connsiteY0-44" fmla="*/ 1872208 h 1872208"/>
                <a:gd name="connsiteX1-45" fmla="*/ 2520280 w 2520280"/>
                <a:gd name="connsiteY1-46" fmla="*/ 1872208 h 1872208"/>
                <a:gd name="connsiteX2-47" fmla="*/ 0 w 2520280"/>
                <a:gd name="connsiteY2-48" fmla="*/ 1872208 h 1872208"/>
                <a:gd name="connsiteX3-49" fmla="*/ 0 w 2520280"/>
                <a:gd name="connsiteY3-50" fmla="*/ 0 h 1872208"/>
                <a:gd name="connsiteX4-51" fmla="*/ 34255 w 2520280"/>
                <a:gd name="connsiteY4-52" fmla="*/ 0 h 1872208"/>
                <a:gd name="connsiteX5-53" fmla="*/ 0 w 2520280"/>
                <a:gd name="connsiteY5-54" fmla="*/ 0 h 1872208"/>
                <a:gd name="connsiteX0-55" fmla="*/ 0 w 2520280"/>
                <a:gd name="connsiteY0-56" fmla="*/ 1872208 h 1872208"/>
                <a:gd name="connsiteX1-57" fmla="*/ 2520280 w 2520280"/>
                <a:gd name="connsiteY1-58" fmla="*/ 1872208 h 1872208"/>
                <a:gd name="connsiteX2-59" fmla="*/ 0 w 2520280"/>
                <a:gd name="connsiteY2-60" fmla="*/ 1872208 h 1872208"/>
                <a:gd name="connsiteX3-61" fmla="*/ 0 w 2520280"/>
                <a:gd name="connsiteY3-62" fmla="*/ 0 h 1872208"/>
                <a:gd name="connsiteX4-63" fmla="*/ 917 w 2520280"/>
                <a:gd name="connsiteY4-64" fmla="*/ 6036 h 1872208"/>
                <a:gd name="connsiteX5-65" fmla="*/ 0 w 2520280"/>
                <a:gd name="connsiteY5-66" fmla="*/ 0 h 1872208"/>
                <a:gd name="connsiteX0-67" fmla="*/ 0 w 2520280"/>
                <a:gd name="connsiteY0-68" fmla="*/ 1890314 h 1890314"/>
                <a:gd name="connsiteX1-69" fmla="*/ 2520280 w 2520280"/>
                <a:gd name="connsiteY1-70" fmla="*/ 1890314 h 1890314"/>
                <a:gd name="connsiteX2-71" fmla="*/ 0 w 2520280"/>
                <a:gd name="connsiteY2-72" fmla="*/ 1890314 h 1890314"/>
                <a:gd name="connsiteX3-73" fmla="*/ 0 w 2520280"/>
                <a:gd name="connsiteY3-74" fmla="*/ 18106 h 1890314"/>
                <a:gd name="connsiteX4-75" fmla="*/ 53304 w 2520280"/>
                <a:gd name="connsiteY4-76" fmla="*/ 0 h 1890314"/>
                <a:gd name="connsiteX5-77" fmla="*/ 0 w 2520280"/>
                <a:gd name="connsiteY5-78" fmla="*/ 18106 h 1890314"/>
                <a:gd name="connsiteX0-79" fmla="*/ 0 w 2520280"/>
                <a:gd name="connsiteY0-80" fmla="*/ 1872208 h 1872208"/>
                <a:gd name="connsiteX1-81" fmla="*/ 2520280 w 2520280"/>
                <a:gd name="connsiteY1-82" fmla="*/ 1872208 h 1872208"/>
                <a:gd name="connsiteX2-83" fmla="*/ 0 w 2520280"/>
                <a:gd name="connsiteY2-84" fmla="*/ 1872208 h 1872208"/>
                <a:gd name="connsiteX3-85" fmla="*/ 0 w 2520280"/>
                <a:gd name="connsiteY3-86" fmla="*/ 0 h 1872208"/>
                <a:gd name="connsiteX4-87" fmla="*/ 916 w 2520280"/>
                <a:gd name="connsiteY4-88" fmla="*/ 0 h 1872208"/>
                <a:gd name="connsiteX5-89" fmla="*/ 0 w 2520280"/>
                <a:gd name="connsiteY5-90" fmla="*/ 0 h 187220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</a:cxnLst>
              <a:rect l="l" t="t" r="r" b="b"/>
              <a:pathLst>
                <a:path w="2520280" h="1872208">
                  <a:moveTo>
                    <a:pt x="0" y="1872208"/>
                  </a:moveTo>
                  <a:lnTo>
                    <a:pt x="2520280" y="1872208"/>
                  </a:lnTo>
                  <a:lnTo>
                    <a:pt x="0" y="1872208"/>
                  </a:lnTo>
                  <a:close/>
                  <a:moveTo>
                    <a:pt x="0" y="0"/>
                  </a:moveTo>
                  <a:lnTo>
                    <a:pt x="91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9050" cap="sq" cmpd="sng" algn="ctr">
              <a:solidFill>
                <a:srgbClr val="0070C0"/>
              </a:solidFill>
              <a:prstDash val="solid"/>
              <a:bevel/>
            </a:ln>
            <a:effectLst/>
          </p:spPr>
          <p:txBody>
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<a:normAutofit/>
            </a:bodyPr>
            <a:lstStyle/>
            <a:p>
              <a:pPr marL="0" marR="0" lvl="0" indent="0" defTabSz="914400" eaLnBrk="1" fontAlgn="auto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12299" name="组合 1"/>
            <p:cNvGrpSpPr/>
            <p:nvPr>
              <p:custDataLst>
                <p:tags r:id="rId12"/>
              </p:custDataLst>
            </p:nvPr>
          </p:nvGrpSpPr>
          <p:grpSpPr>
            <a:xfrm>
              <a:off x="44" y="1482"/>
              <a:ext cx="972" cy="644"/>
              <a:chOff x="-399" y="-884"/>
              <a:chExt cx="1300" cy="862"/>
            </a:xfrm>
          </p:grpSpPr>
          <p:sp>
            <p:nvSpPr>
              <p:cNvPr id="22" name="MH_Number_1"/>
              <p:cNvSpPr/>
              <p:nvPr>
                <p:custDataLst>
                  <p:tags r:id="rId13"/>
                </p:custDataLst>
              </p:nvPr>
            </p:nvSpPr>
            <p:spPr bwMode="auto">
              <a:xfrm>
                <a:off x="-399" y="-816"/>
                <a:ext cx="1300" cy="794"/>
              </a:xfrm>
              <a:custGeom>
                <a:avLst/>
                <a:gdLst>
                  <a:gd name="connsiteX0" fmla="*/ 0 w 374121"/>
                  <a:gd name="connsiteY0" fmla="*/ 0 h 196322"/>
                  <a:gd name="connsiteX1" fmla="*/ 274519 w 374121"/>
                  <a:gd name="connsiteY1" fmla="*/ 0 h 196322"/>
                  <a:gd name="connsiteX2" fmla="*/ 374121 w 374121"/>
                  <a:gd name="connsiteY2" fmla="*/ 196322 h 196322"/>
                  <a:gd name="connsiteX3" fmla="*/ 0 w 374121"/>
                  <a:gd name="connsiteY3" fmla="*/ 196322 h 1963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4121" h="196322">
                    <a:moveTo>
                      <a:pt x="0" y="0"/>
                    </a:moveTo>
                    <a:lnTo>
                      <a:pt x="274519" y="0"/>
                    </a:lnTo>
                    <a:lnTo>
                      <a:pt x="374121" y="196322"/>
                    </a:lnTo>
                    <a:lnTo>
                      <a:pt x="0" y="196322"/>
                    </a:lnTo>
                    <a:close/>
                  </a:path>
                </a:pathLst>
              </a:custGeom>
              <a:solidFill>
                <a:srgbClr val="4F81BD"/>
              </a:solidFill>
              <a:ln w="12700">
                <a:solidFill>
                  <a:srgbClr val="4F81BD"/>
                </a:solidFill>
                <a:miter lim="800000"/>
              </a:ln>
            </p:spPr>
            <p:txBody>
              <a:bodyPr wrap="square" lIns="0" tIns="0" rIns="72000" bIns="0" anchor="ctr">
                <a:no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Arial Narrow" panose="020B0606020202030204" pitchFamily="34" charset="0"/>
                    <a:ea typeface="微软雅黑" panose="020B0503020204020204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Arial Narrow" panose="020B0606020202030204" pitchFamily="34" charset="0"/>
                    <a:ea typeface="微软雅黑" panose="020B0503020204020204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Arial Narrow" panose="020B0606020202030204" pitchFamily="34" charset="0"/>
                    <a:ea typeface="微软雅黑" panose="020B0503020204020204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Arial Narrow" panose="020B0606020202030204" pitchFamily="34" charset="0"/>
                    <a:ea typeface="微软雅黑" panose="020B0503020204020204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 Narrow" panose="020B0606020202030204" pitchFamily="34" charset="0"/>
                    <a:ea typeface="微软雅黑" panose="020B0503020204020204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 Narrow" panose="020B0606020202030204" pitchFamily="34" charset="0"/>
                    <a:ea typeface="微软雅黑" panose="020B0503020204020204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 Narrow" panose="020B0606020202030204" pitchFamily="34" charset="0"/>
                    <a:ea typeface="微软雅黑" panose="020B0503020204020204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 Narrow" panose="020B0606020202030204" pitchFamily="34" charset="0"/>
                    <a:ea typeface="微软雅黑" panose="020B0503020204020204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 Narrow" panose="020B0606020202030204" pitchFamily="34" charset="0"/>
                    <a:ea typeface="微软雅黑" panose="020B0503020204020204" charset="-122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2301" name="标题 5"/>
              <p:cNvSpPr txBox="1"/>
              <p:nvPr>
                <p:custDataLst>
                  <p:tags r:id="rId14"/>
                </p:custDataLst>
              </p:nvPr>
            </p:nvSpPr>
            <p:spPr>
              <a:xfrm>
                <a:off x="-395" y="-884"/>
                <a:ext cx="960" cy="66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/>
              <a:lstStyle/>
              <a:p>
                <a:pPr eaLnBrk="0" hangingPunct="0"/>
                <a:r>
                  <a:rPr lang="zh-CN" altLang="zh-CN" sz="2400" b="1">
                    <a:solidFill>
                      <a:schemeClr val="bg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一</a:t>
                </a:r>
              </a:p>
            </p:txBody>
          </p:sp>
        </p:grpSp>
      </p:grpSp>
      <p:grpSp>
        <p:nvGrpSpPr>
          <p:cNvPr id="5121" name="组合 23"/>
          <p:cNvGrpSpPr/>
          <p:nvPr>
            <p:custDataLst>
              <p:tags r:id="rId6"/>
            </p:custDataLst>
          </p:nvPr>
        </p:nvGrpSpPr>
        <p:grpSpPr>
          <a:xfrm>
            <a:off x="46038" y="234315"/>
            <a:ext cx="2878137" cy="510223"/>
            <a:chOff x="72" y="170"/>
            <a:chExt cx="4534" cy="804"/>
          </a:xfrm>
        </p:grpSpPr>
        <p:sp>
          <p:nvSpPr>
            <p:cNvPr id="6" name="矩形 4"/>
            <p:cNvSpPr>
              <a:spLocks noChangeArrowheads="1"/>
            </p:cNvSpPr>
            <p:nvPr>
              <p:custDataLst>
                <p:tags r:id="rId7"/>
              </p:custDataLst>
            </p:nvPr>
          </p:nvSpPr>
          <p:spPr bwMode="auto">
            <a:xfrm>
              <a:off x="72" y="170"/>
              <a:ext cx="1462" cy="804"/>
            </a:xfrm>
            <a:prstGeom prst="roundRect">
              <a:avLst/>
            </a:prstGeom>
            <a:solidFill>
              <a:srgbClr val="FFC000"/>
            </a:solidFill>
            <a:ln>
              <a:solidFill>
                <a:srgbClr val="FFC000"/>
              </a:solidFill>
            </a:ln>
            <a:effectLst/>
          </p:spPr>
          <p:style>
            <a:lnRef idx="3">
              <a:schemeClr val="lt1"/>
            </a:lnRef>
            <a:fillRef idx="1">
              <a:schemeClr val="dk1"/>
            </a:fillRef>
            <a:effectRef idx="1">
              <a:schemeClr val="dk1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>
              <a:lvl1pPr eaLnBrk="0" hangingPunct="0">
                <a:spcBef>
                  <a:spcPct val="20000"/>
                </a:spcBef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2400" i="0" u="none" strike="noStrike" kern="120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pitchFamily="49" charset="-122"/>
                  <a:cs typeface="+mn-cs"/>
                  <a:sym typeface="+mn-ea"/>
                </a:rPr>
                <a:t>2</a:t>
              </a:r>
            </a:p>
          </p:txBody>
        </p:sp>
        <p:cxnSp>
          <p:nvCxnSpPr>
            <p:cNvPr id="5" name="直接连接符 4"/>
            <p:cNvCxnSpPr/>
            <p:nvPr>
              <p:custDataLst>
                <p:tags r:id="rId8"/>
              </p:custDataLst>
            </p:nvPr>
          </p:nvCxnSpPr>
          <p:spPr>
            <a:xfrm>
              <a:off x="1200" y="945"/>
              <a:ext cx="3406" cy="0"/>
            </a:xfrm>
            <a:prstGeom prst="line">
              <a:avLst/>
            </a:prstGeom>
            <a:ln>
              <a:solidFill>
                <a:srgbClr val="FFC000"/>
              </a:solidFill>
            </a:ln>
            <a:effectLst/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sp>
          <p:nvSpPr>
            <p:cNvPr id="5124" name="文本框 6"/>
            <p:cNvSpPr txBox="1"/>
            <p:nvPr>
              <p:custDataLst>
                <p:tags r:id="rId9"/>
              </p:custDataLst>
            </p:nvPr>
          </p:nvSpPr>
          <p:spPr>
            <a:xfrm>
              <a:off x="1902" y="207"/>
              <a:ext cx="2704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2400" b="1" kern="0" noProof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Arial"/>
                  <a:sym typeface="Arial"/>
                </a:rPr>
                <a:t>两种电荷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video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25730" y="114300"/>
            <a:ext cx="8901430" cy="11988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R="0" defTabSz="457200">
              <a:lnSpc>
                <a:spcPct val="150000"/>
              </a:lnSpc>
              <a:buClrTx/>
              <a:buSzTx/>
              <a:buFontTx/>
              <a:defRPr/>
            </a:pPr>
            <a:r>
              <a:rPr kumimoji="0" lang="en-US" sz="2400" b="1" kern="1200" cap="none" spc="0" normalizeH="0" baseline="0" noProof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6.</a:t>
            </a:r>
            <a:r>
              <a:rPr kumimoji="0" lang="zh-CN" altLang="en-US" sz="2400" b="1" kern="1200" cap="none" spc="0" normalizeH="0" baseline="0" noProof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导体和绝缘体之间没有绝对的界限</a:t>
            </a:r>
          </a:p>
          <a:p>
            <a:pPr marR="0" defTabSz="457200">
              <a:lnSpc>
                <a:spcPct val="150000"/>
              </a:lnSpc>
              <a:buClrTx/>
              <a:buSzTx/>
              <a:buFontTx/>
              <a:defRPr/>
            </a:pPr>
            <a:endParaRPr kumimoji="0" lang="zh-CN" altLang="en-US" sz="2400" b="1" kern="1200" cap="none" spc="0" normalizeH="0" baseline="0" noProof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9396" name="Text Box 4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20680" y="4152908"/>
            <a:ext cx="6429420" cy="460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400" b="1">
                <a:solidFill>
                  <a:srgbClr val="FF0000"/>
                </a:solidFill>
                <a:latin typeface="+mn-ea"/>
                <a:ea typeface="+mn-ea"/>
              </a:rPr>
              <a:t>导体</a:t>
            </a:r>
            <a:r>
              <a:rPr lang="zh-CN" altLang="en-US" sz="2400" b="1">
                <a:latin typeface="+mn-ea"/>
                <a:ea typeface="+mn-ea"/>
              </a:rPr>
              <a:t>与</a:t>
            </a:r>
            <a:r>
              <a:rPr lang="zh-CN" altLang="en-US" sz="2400" b="1">
                <a:solidFill>
                  <a:srgbClr val="FF0000"/>
                </a:solidFill>
                <a:latin typeface="+mn-ea"/>
                <a:ea typeface="+mn-ea"/>
              </a:rPr>
              <a:t>绝缘体</a:t>
            </a:r>
            <a:r>
              <a:rPr lang="zh-CN" altLang="en-US" sz="2400" b="1">
                <a:latin typeface="+mn-ea"/>
                <a:ea typeface="+mn-ea"/>
              </a:rPr>
              <a:t>之间没有绝对的界线。</a:t>
            </a:r>
          </a:p>
        </p:txBody>
      </p:sp>
      <p:pic>
        <p:nvPicPr>
          <p:cNvPr id="2051" name="Picture 3" descr="C:\Users\Administrator\Desktop\QQ截图20190627071629.png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5"/>
          <a:stretch>
            <a:fillRect/>
          </a:stretch>
        </p:blipFill>
        <p:spPr bwMode="auto">
          <a:xfrm>
            <a:off x="1857356" y="820722"/>
            <a:ext cx="5394332" cy="2927722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9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extBox 37"/>
          <p:cNvSpPr txBox="1"/>
          <p:nvPr>
            <p:custDataLst>
              <p:tags r:id="rId1"/>
            </p:custDataLst>
          </p:nvPr>
        </p:nvSpPr>
        <p:spPr>
          <a:xfrm>
            <a:off x="69850" y="2439988"/>
            <a:ext cx="2232025" cy="461963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相互作用 规律</a:t>
            </a:r>
          </a:p>
        </p:txBody>
      </p:sp>
      <p:sp>
        <p:nvSpPr>
          <p:cNvPr id="42" name="TextBox 41"/>
          <p:cNvSpPr txBox="1"/>
          <p:nvPr>
            <p:custDataLst>
              <p:tags r:id="rId2"/>
            </p:custDataLst>
          </p:nvPr>
        </p:nvSpPr>
        <p:spPr>
          <a:xfrm>
            <a:off x="3094038" y="2439988"/>
            <a:ext cx="1439863" cy="461963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两种电荷</a:t>
            </a:r>
          </a:p>
        </p:txBody>
      </p:sp>
      <p:sp>
        <p:nvSpPr>
          <p:cNvPr id="43" name="TextBox 42"/>
          <p:cNvSpPr txBox="1"/>
          <p:nvPr>
            <p:custDataLst>
              <p:tags r:id="rId3"/>
            </p:custDataLst>
          </p:nvPr>
        </p:nvSpPr>
        <p:spPr>
          <a:xfrm>
            <a:off x="5830888" y="2439988"/>
            <a:ext cx="1439863" cy="461963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摩擦起电</a:t>
            </a:r>
          </a:p>
        </p:txBody>
      </p:sp>
      <p:sp>
        <p:nvSpPr>
          <p:cNvPr id="44" name="TextBox 43"/>
          <p:cNvSpPr txBox="1"/>
          <p:nvPr>
            <p:custDataLst>
              <p:tags r:id="rId4"/>
            </p:custDataLst>
          </p:nvPr>
        </p:nvSpPr>
        <p:spPr>
          <a:xfrm>
            <a:off x="574675" y="3954463"/>
            <a:ext cx="1223963" cy="461963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电荷量</a:t>
            </a:r>
          </a:p>
        </p:txBody>
      </p:sp>
      <p:sp>
        <p:nvSpPr>
          <p:cNvPr id="45" name="TextBox 44"/>
          <p:cNvSpPr txBox="1"/>
          <p:nvPr>
            <p:custDataLst>
              <p:tags r:id="rId5"/>
            </p:custDataLst>
          </p:nvPr>
        </p:nvSpPr>
        <p:spPr>
          <a:xfrm>
            <a:off x="5110163" y="3954463"/>
            <a:ext cx="2160588" cy="461963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导体、绝缘体</a:t>
            </a:r>
          </a:p>
        </p:txBody>
      </p:sp>
      <p:sp>
        <p:nvSpPr>
          <p:cNvPr id="46" name="TextBox 45"/>
          <p:cNvSpPr txBox="1"/>
          <p:nvPr>
            <p:custDataLst>
              <p:tags r:id="rId6"/>
            </p:custDataLst>
          </p:nvPr>
        </p:nvSpPr>
        <p:spPr>
          <a:xfrm>
            <a:off x="3094038" y="3954463"/>
            <a:ext cx="1439863" cy="461963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自由电荷</a:t>
            </a:r>
          </a:p>
        </p:txBody>
      </p:sp>
      <p:sp>
        <p:nvSpPr>
          <p:cNvPr id="47" name="TextBox 46"/>
          <p:cNvSpPr txBox="1"/>
          <p:nvPr>
            <p:custDataLst>
              <p:tags r:id="rId7"/>
            </p:custDataLst>
          </p:nvPr>
        </p:nvSpPr>
        <p:spPr>
          <a:xfrm>
            <a:off x="2938463" y="1104900"/>
            <a:ext cx="1728788" cy="460375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正、负电荷</a:t>
            </a:r>
          </a:p>
        </p:txBody>
      </p:sp>
      <p:sp>
        <p:nvSpPr>
          <p:cNvPr id="48" name="TextBox 47"/>
          <p:cNvSpPr txBox="1"/>
          <p:nvPr>
            <p:custDataLst>
              <p:tags r:id="rId8"/>
            </p:custDataLst>
          </p:nvPr>
        </p:nvSpPr>
        <p:spPr>
          <a:xfrm>
            <a:off x="574675" y="1104900"/>
            <a:ext cx="1223963" cy="461963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验电器</a:t>
            </a:r>
          </a:p>
        </p:txBody>
      </p:sp>
      <p:sp>
        <p:nvSpPr>
          <p:cNvPr id="49" name="TextBox 48"/>
          <p:cNvSpPr txBox="1"/>
          <p:nvPr>
            <p:custDataLst>
              <p:tags r:id="rId9"/>
            </p:custDataLst>
          </p:nvPr>
        </p:nvSpPr>
        <p:spPr>
          <a:xfrm>
            <a:off x="6118225" y="1104900"/>
            <a:ext cx="863600" cy="4603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原因</a:t>
            </a:r>
          </a:p>
        </p:txBody>
      </p:sp>
      <p:cxnSp>
        <p:nvCxnSpPr>
          <p:cNvPr id="50" name="直接箭头连接符 49"/>
          <p:cNvCxnSpPr>
            <a:stCxn id="42" idx="1"/>
            <a:endCxn id="38" idx="3"/>
          </p:cNvCxnSpPr>
          <p:nvPr>
            <p:custDataLst>
              <p:tags r:id="rId10"/>
            </p:custDataLst>
          </p:nvPr>
        </p:nvCxnSpPr>
        <p:spPr>
          <a:xfrm flipH="1">
            <a:off x="2301558" y="2671445"/>
            <a:ext cx="792480" cy="0"/>
          </a:xfrm>
          <a:prstGeom prst="straightConnector1">
            <a:avLst/>
          </a:prstGeom>
          <a:ln w="38100"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53" name="直接箭头连接符 52"/>
          <p:cNvCxnSpPr>
            <a:stCxn id="42" idx="2"/>
            <a:endCxn id="46" idx="0"/>
          </p:cNvCxnSpPr>
          <p:nvPr>
            <p:custDataLst>
              <p:tags r:id="rId11"/>
            </p:custDataLst>
          </p:nvPr>
        </p:nvCxnSpPr>
        <p:spPr>
          <a:xfrm flipH="1">
            <a:off x="3814128" y="2902585"/>
            <a:ext cx="0" cy="1052195"/>
          </a:xfrm>
          <a:prstGeom prst="straightConnector1">
            <a:avLst/>
          </a:prstGeom>
          <a:ln w="38100"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55" name="直接箭头连接符 54"/>
          <p:cNvCxnSpPr>
            <a:stCxn id="42" idx="0"/>
            <a:endCxn id="47" idx="2"/>
          </p:cNvCxnSpPr>
          <p:nvPr>
            <p:custDataLst>
              <p:tags r:id="rId12"/>
            </p:custDataLst>
          </p:nvPr>
        </p:nvCxnSpPr>
        <p:spPr>
          <a:xfrm flipH="1" flipV="1">
            <a:off x="3803333" y="1564958"/>
            <a:ext cx="10795" cy="875030"/>
          </a:xfrm>
          <a:prstGeom prst="straightConnector1">
            <a:avLst/>
          </a:prstGeom>
          <a:ln w="38100"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56" name="直接箭头连接符 55"/>
          <p:cNvCxnSpPr>
            <a:stCxn id="42" idx="3"/>
            <a:endCxn id="43" idx="1"/>
          </p:cNvCxnSpPr>
          <p:nvPr>
            <p:custDataLst>
              <p:tags r:id="rId13"/>
            </p:custDataLst>
          </p:nvPr>
        </p:nvCxnSpPr>
        <p:spPr>
          <a:xfrm>
            <a:off x="4534535" y="2671445"/>
            <a:ext cx="1296670" cy="0"/>
          </a:xfrm>
          <a:prstGeom prst="straightConnector1">
            <a:avLst/>
          </a:prstGeom>
          <a:ln w="38100"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57" name="直接箭头连接符 56"/>
          <p:cNvCxnSpPr>
            <a:endCxn id="44" idx="3"/>
          </p:cNvCxnSpPr>
          <p:nvPr>
            <p:custDataLst>
              <p:tags r:id="rId14"/>
            </p:custDataLst>
          </p:nvPr>
        </p:nvCxnSpPr>
        <p:spPr>
          <a:xfrm flipH="1">
            <a:off x="1798955" y="2959100"/>
            <a:ext cx="1307465" cy="1226820"/>
          </a:xfrm>
          <a:prstGeom prst="straightConnector1">
            <a:avLst/>
          </a:prstGeom>
          <a:ln w="38100"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58" name="直接箭头连接符 57"/>
          <p:cNvCxnSpPr>
            <a:stCxn id="43" idx="0"/>
            <a:endCxn id="49" idx="2"/>
          </p:cNvCxnSpPr>
          <p:nvPr>
            <p:custDataLst>
              <p:tags r:id="rId15"/>
            </p:custDataLst>
          </p:nvPr>
        </p:nvCxnSpPr>
        <p:spPr>
          <a:xfrm flipH="1" flipV="1">
            <a:off x="6550025" y="1564958"/>
            <a:ext cx="1270" cy="875030"/>
          </a:xfrm>
          <a:prstGeom prst="straightConnector1">
            <a:avLst/>
          </a:prstGeom>
          <a:ln w="38100"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接箭头连接符 58"/>
          <p:cNvCxnSpPr>
            <a:stCxn id="46" idx="3"/>
            <a:endCxn id="45" idx="1"/>
          </p:cNvCxnSpPr>
          <p:nvPr>
            <p:custDataLst>
              <p:tags r:id="rId16"/>
            </p:custDataLst>
          </p:nvPr>
        </p:nvCxnSpPr>
        <p:spPr>
          <a:xfrm>
            <a:off x="4534535" y="4185603"/>
            <a:ext cx="575945" cy="0"/>
          </a:xfrm>
          <a:prstGeom prst="straightConnector1">
            <a:avLst/>
          </a:prstGeom>
          <a:ln w="38100"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接箭头连接符 59"/>
          <p:cNvCxnSpPr>
            <a:stCxn id="38" idx="0"/>
            <a:endCxn id="48" idx="2"/>
          </p:cNvCxnSpPr>
          <p:nvPr>
            <p:custDataLst>
              <p:tags r:id="rId17"/>
            </p:custDataLst>
          </p:nvPr>
        </p:nvCxnSpPr>
        <p:spPr>
          <a:xfrm flipV="1">
            <a:off x="1185863" y="1566863"/>
            <a:ext cx="635" cy="873125"/>
          </a:xfrm>
          <a:prstGeom prst="straightConnector1">
            <a:avLst/>
          </a:prstGeom>
          <a:ln w="38100"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" name="直接箭头连接符 1"/>
          <p:cNvCxnSpPr/>
          <p:nvPr>
            <p:custDataLst>
              <p:tags r:id="rId18"/>
            </p:custDataLst>
          </p:nvPr>
        </p:nvCxnSpPr>
        <p:spPr>
          <a:xfrm>
            <a:off x="7271068" y="2671445"/>
            <a:ext cx="792480" cy="0"/>
          </a:xfrm>
          <a:prstGeom prst="straightConnector1">
            <a:avLst/>
          </a:prstGeom>
          <a:ln w="38100"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3" name="TextBox 48"/>
          <p:cNvSpPr txBox="1"/>
          <p:nvPr>
            <p:custDataLst>
              <p:tags r:id="rId19"/>
            </p:custDataLst>
          </p:nvPr>
        </p:nvSpPr>
        <p:spPr>
          <a:xfrm>
            <a:off x="8063865" y="2440305"/>
            <a:ext cx="863600" cy="4603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实质</a:t>
            </a:r>
          </a:p>
        </p:txBody>
      </p:sp>
      <p:grpSp>
        <p:nvGrpSpPr>
          <p:cNvPr id="5121" name="组合 23"/>
          <p:cNvGrpSpPr/>
          <p:nvPr>
            <p:custDataLst>
              <p:tags r:id="rId20"/>
            </p:custDataLst>
          </p:nvPr>
        </p:nvGrpSpPr>
        <p:grpSpPr>
          <a:xfrm>
            <a:off x="46038" y="234315"/>
            <a:ext cx="3553553" cy="510223"/>
            <a:chOff x="72" y="170"/>
            <a:chExt cx="5598" cy="804"/>
          </a:xfrm>
        </p:grpSpPr>
        <p:sp>
          <p:nvSpPr>
            <p:cNvPr id="15" name="矩形 4"/>
            <p:cNvSpPr>
              <a:spLocks noChangeArrowheads="1"/>
            </p:cNvSpPr>
            <p:nvPr>
              <p:custDataLst>
                <p:tags r:id="rId21"/>
              </p:custDataLst>
            </p:nvPr>
          </p:nvSpPr>
          <p:spPr bwMode="auto">
            <a:xfrm>
              <a:off x="72" y="170"/>
              <a:ext cx="1462" cy="804"/>
            </a:xfrm>
            <a:prstGeom prst="roundRect">
              <a:avLst/>
            </a:prstGeom>
            <a:solidFill>
              <a:srgbClr val="FFC000"/>
            </a:solidFill>
            <a:ln>
              <a:solidFill>
                <a:srgbClr val="FFC000"/>
              </a:solidFill>
            </a:ln>
            <a:effectLst/>
          </p:spPr>
          <p:style>
            <a:lnRef idx="3">
              <a:schemeClr val="lt1"/>
            </a:lnRef>
            <a:fillRef idx="1">
              <a:schemeClr val="dk1"/>
            </a:fillRef>
            <a:effectRef idx="1">
              <a:schemeClr val="dk1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>
              <a:lvl1pPr eaLnBrk="0" hangingPunct="0">
                <a:spcBef>
                  <a:spcPct val="20000"/>
                </a:spcBef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2400" i="0" u="none" strike="noStrike" kern="120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pitchFamily="49" charset="-122"/>
                  <a:cs typeface="+mn-cs"/>
                  <a:sym typeface="+mn-ea"/>
                </a:rPr>
                <a:t>5</a:t>
              </a:r>
            </a:p>
          </p:txBody>
        </p:sp>
        <p:cxnSp>
          <p:nvCxnSpPr>
            <p:cNvPr id="16" name="直接连接符 15"/>
            <p:cNvCxnSpPr/>
            <p:nvPr>
              <p:custDataLst>
                <p:tags r:id="rId22"/>
              </p:custDataLst>
            </p:nvPr>
          </p:nvCxnSpPr>
          <p:spPr>
            <a:xfrm>
              <a:off x="1200" y="945"/>
              <a:ext cx="3406" cy="0"/>
            </a:xfrm>
            <a:prstGeom prst="line">
              <a:avLst/>
            </a:prstGeom>
            <a:ln>
              <a:solidFill>
                <a:srgbClr val="FFC000"/>
              </a:solidFill>
            </a:ln>
            <a:effectLst/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sp>
          <p:nvSpPr>
            <p:cNvPr id="5124" name="文本框 6"/>
            <p:cNvSpPr txBox="1"/>
            <p:nvPr>
              <p:custDataLst>
                <p:tags r:id="rId23"/>
              </p:custDataLst>
            </p:nvPr>
          </p:nvSpPr>
          <p:spPr>
            <a:xfrm>
              <a:off x="1506" y="207"/>
              <a:ext cx="4164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2400" b="1" kern="0" noProof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Arial"/>
                  <a:sym typeface="Arial"/>
                </a:rPr>
                <a:t>课堂小结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 nodeType="clickPar">
                      <p:stCondLst>
                        <p:cond delay="indefinite"/>
                      </p:stCondLst>
                      <p:childTnLst>
                        <p:par>
                          <p:cTn id="7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 nodeType="clickPar">
                      <p:stCondLst>
                        <p:cond delay="indefinite"/>
                      </p:stCondLst>
                      <p:childTnLst>
                        <p:par>
                          <p:cTn id="8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 nodeType="clickPar">
                      <p:stCondLst>
                        <p:cond delay="indefinite"/>
                      </p:stCondLst>
                      <p:childTnLst>
                        <p:par>
                          <p:cTn id="8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3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1" name="组合 23"/>
          <p:cNvGrpSpPr/>
          <p:nvPr>
            <p:custDataLst>
              <p:tags r:id="rId2"/>
            </p:custDataLst>
          </p:nvPr>
        </p:nvGrpSpPr>
        <p:grpSpPr>
          <a:xfrm>
            <a:off x="46038" y="234315"/>
            <a:ext cx="3553553" cy="510223"/>
            <a:chOff x="72" y="170"/>
            <a:chExt cx="5598" cy="804"/>
          </a:xfrm>
        </p:grpSpPr>
        <p:sp>
          <p:nvSpPr>
            <p:cNvPr id="15" name="矩形 4"/>
            <p:cNvSpPr>
              <a:spLocks noChangeArrowheads="1"/>
            </p:cNvSpPr>
            <p:nvPr>
              <p:custDataLst>
                <p:tags r:id="rId4"/>
              </p:custDataLst>
            </p:nvPr>
          </p:nvSpPr>
          <p:spPr bwMode="auto">
            <a:xfrm>
              <a:off x="72" y="170"/>
              <a:ext cx="1462" cy="804"/>
            </a:xfrm>
            <a:prstGeom prst="roundRect">
              <a:avLst/>
            </a:prstGeom>
            <a:solidFill>
              <a:srgbClr val="FFC000"/>
            </a:solidFill>
            <a:ln>
              <a:solidFill>
                <a:srgbClr val="FFC000"/>
              </a:solidFill>
            </a:ln>
            <a:effectLst/>
          </p:spPr>
          <p:style>
            <a:lnRef idx="3">
              <a:schemeClr val="lt1"/>
            </a:lnRef>
            <a:fillRef idx="1">
              <a:schemeClr val="dk1"/>
            </a:fillRef>
            <a:effectRef idx="1">
              <a:schemeClr val="dk1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>
              <a:lvl1pPr eaLnBrk="0" hangingPunct="0">
                <a:spcBef>
                  <a:spcPct val="20000"/>
                </a:spcBef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2400" i="0" u="none" strike="noStrike" kern="120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pitchFamily="49" charset="-122"/>
                  <a:cs typeface="+mn-cs"/>
                  <a:sym typeface="+mn-ea"/>
                </a:rPr>
                <a:t>6</a:t>
              </a:r>
            </a:p>
          </p:txBody>
        </p:sp>
        <p:cxnSp>
          <p:nvCxnSpPr>
            <p:cNvPr id="16" name="直接连接符 15"/>
            <p:cNvCxnSpPr/>
            <p:nvPr>
              <p:custDataLst>
                <p:tags r:id="rId5"/>
              </p:custDataLst>
            </p:nvPr>
          </p:nvCxnSpPr>
          <p:spPr>
            <a:xfrm>
              <a:off x="1200" y="945"/>
              <a:ext cx="3406" cy="0"/>
            </a:xfrm>
            <a:prstGeom prst="line">
              <a:avLst/>
            </a:prstGeom>
            <a:ln>
              <a:solidFill>
                <a:srgbClr val="FFC000"/>
              </a:solidFill>
            </a:ln>
            <a:effectLst/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sp>
          <p:nvSpPr>
            <p:cNvPr id="5124" name="文本框 6"/>
            <p:cNvSpPr txBox="1"/>
            <p:nvPr>
              <p:custDataLst>
                <p:tags r:id="rId6"/>
              </p:custDataLst>
            </p:nvPr>
          </p:nvSpPr>
          <p:spPr>
            <a:xfrm>
              <a:off x="1506" y="207"/>
              <a:ext cx="4164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2400" b="1" kern="0" noProof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Arial"/>
                  <a:sym typeface="Arial"/>
                </a:rPr>
                <a:t>课堂训练</a:t>
              </a:r>
            </a:p>
          </p:txBody>
        </p:sp>
      </p:grpSp>
      <p:graphicFrame>
        <p:nvGraphicFramePr>
          <p:cNvPr id="2" name="对象 1">
            <a:hlinkClick r:id="" action="ppaction://ole?verb=0"/>
          </p:cNvPr>
          <p:cNvGraphicFramePr>
            <a:graphicFrameLocks noChangeAspect="1"/>
          </p:cNvGraphicFramePr>
          <p:nvPr>
            <p:custDataLst>
              <p:tags r:id="rId3"/>
            </p:custDataLst>
          </p:nvPr>
        </p:nvGraphicFramePr>
        <p:xfrm>
          <a:off x="173990" y="817563"/>
          <a:ext cx="8796655" cy="41319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8" r:id="rId9" imgW="5295900" imgH="2484120" progId="Word.Document.12">
                  <p:embed/>
                </p:oleObj>
              </mc:Choice>
              <mc:Fallback>
                <p:oleObj r:id="rId9" imgW="5295900" imgH="2484120" progId="Word.Document.12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73990" y="817563"/>
                        <a:ext cx="8796655" cy="413194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>
            <a:hlinkClick r:id="" action="ppaction://ole?verb=0"/>
          </p:cNvPr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73990" y="426085"/>
          <a:ext cx="8796655" cy="39674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2" r:id="rId5" imgW="5295900" imgH="2385060" progId="Word.Document.12">
                  <p:embed/>
                </p:oleObj>
              </mc:Choice>
              <mc:Fallback>
                <p:oleObj r:id="rId5" imgW="5295900" imgH="2385060" progId="Word.Document.12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73990" y="426085"/>
                        <a:ext cx="8796655" cy="39674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>
            <a:hlinkClick r:id="" action="ppaction://ole?verb=0"/>
          </p:cNvPr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73990" y="373380"/>
          <a:ext cx="8796655" cy="2825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6" r:id="rId5" imgW="5295900" imgH="1699260" progId="Word.Document.12">
                  <p:embed/>
                </p:oleObj>
              </mc:Choice>
              <mc:Fallback>
                <p:oleObj r:id="rId5" imgW="5295900" imgH="1699260" progId="Word.Document.12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73990" y="373380"/>
                        <a:ext cx="8796655" cy="2825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>
            <a:hlinkClick r:id="" action="ppaction://ole?verb=0"/>
          </p:cNvPr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73990" y="541973"/>
          <a:ext cx="8796655" cy="33204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0" r:id="rId5" imgW="5295900" imgH="1996440" progId="Word.Document.12">
                  <p:embed/>
                </p:oleObj>
              </mc:Choice>
              <mc:Fallback>
                <p:oleObj r:id="rId5" imgW="5295900" imgH="1996440" progId="Word.Document.12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73990" y="541973"/>
                        <a:ext cx="8796655" cy="332041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>
            <a:hlinkClick r:id="" action="ppaction://ole?verb=0"/>
          </p:cNvPr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73990" y="495618"/>
          <a:ext cx="8796655" cy="33204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4" r:id="rId5" imgW="5295900" imgH="1996440" progId="Word.Document.12">
                  <p:embed/>
                </p:oleObj>
              </mc:Choice>
              <mc:Fallback>
                <p:oleObj r:id="rId5" imgW="5295900" imgH="1996440" progId="Word.Document.12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73990" y="495618"/>
                        <a:ext cx="8796655" cy="332041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>
            <a:hlinkClick r:id="" action="ppaction://ole?verb=0"/>
          </p:cNvPr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73990" y="368618"/>
          <a:ext cx="8796655" cy="39668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18" r:id="rId5" imgW="5295900" imgH="2385060" progId="Word.Document.12">
                  <p:embed/>
                </p:oleObj>
              </mc:Choice>
              <mc:Fallback>
                <p:oleObj r:id="rId5" imgW="5295900" imgH="2385060" progId="Word.Document.12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73990" y="368618"/>
                        <a:ext cx="8796655" cy="396684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>
            <a:hlinkClick r:id="" action="ppaction://ole?verb=0"/>
          </p:cNvPr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73990" y="241301"/>
          <a:ext cx="8796655" cy="39674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2" r:id="rId5" imgW="5295900" imgH="2385060" progId="Word.Document.12">
                  <p:embed/>
                </p:oleObj>
              </mc:Choice>
              <mc:Fallback>
                <p:oleObj r:id="rId5" imgW="5295900" imgH="2385060" progId="Word.Document.12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73990" y="241301"/>
                        <a:ext cx="8796655" cy="39674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>
            <a:hlinkClick r:id="" action="ppaction://ole?verb=0"/>
          </p:cNvPr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73990" y="304484"/>
          <a:ext cx="8796655" cy="46272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6" r:id="rId5" imgW="5295900" imgH="2781300" progId="Word.Document.12">
                  <p:embed/>
                </p:oleObj>
              </mc:Choice>
              <mc:Fallback>
                <p:oleObj r:id="rId5" imgW="5295900" imgH="2781300" progId="Word.Document.12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73990" y="304484"/>
                        <a:ext cx="8796655" cy="462724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Picture 3" descr="15-1-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142875" y="379413"/>
            <a:ext cx="2590800" cy="20272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Picture 14" descr="GQAZCVL{[}17}3(WU2JM1HX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24188" y="269875"/>
            <a:ext cx="2508250" cy="2339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Picture 15" descr="%`MV[K24Z)Z5S2_E9JLN{~9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46800" y="260350"/>
            <a:ext cx="2416175" cy="24050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" name="TextBox 1"/>
          <p:cNvSpPr txBox="1"/>
          <p:nvPr>
            <p:custDataLst>
              <p:tags r:id="rId4"/>
            </p:custDataLst>
          </p:nvPr>
        </p:nvSpPr>
        <p:spPr>
          <a:xfrm>
            <a:off x="1520825" y="2722563"/>
            <a:ext cx="6094413" cy="574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b="1">
                <a:latin typeface="Arial" panose="020B0604020202020204" pitchFamily="34" charset="0"/>
                <a:ea typeface="黑体" panose="02010609060101010101" pitchFamily="49" charset="-122"/>
              </a:rPr>
              <a:t>用</a:t>
            </a:r>
            <a:r>
              <a:rPr lang="zh-CN" altLang="zh-CN" sz="24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摩擦</a:t>
            </a:r>
            <a:r>
              <a:rPr lang="zh-CN" altLang="zh-CN" sz="2400" b="1">
                <a:latin typeface="Arial" panose="020B0604020202020204" pitchFamily="34" charset="0"/>
                <a:ea typeface="黑体" panose="02010609060101010101" pitchFamily="49" charset="-122"/>
              </a:rPr>
              <a:t>的方法使物体</a:t>
            </a:r>
            <a:r>
              <a:rPr lang="zh-CN" altLang="zh-CN" sz="24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带电</a:t>
            </a:r>
            <a:r>
              <a:rPr lang="zh-CN" altLang="zh-CN" sz="2400" b="1">
                <a:latin typeface="Arial" panose="020B0604020202020204" pitchFamily="34" charset="0"/>
                <a:ea typeface="黑体" panose="02010609060101010101" pitchFamily="49" charset="-122"/>
              </a:rPr>
              <a:t>，叫做</a:t>
            </a:r>
            <a:r>
              <a:rPr lang="zh-CN" altLang="zh-CN" sz="2400" b="1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摩擦起电</a:t>
            </a:r>
            <a:r>
              <a:rPr lang="zh-CN" altLang="zh-CN" sz="2400" b="1">
                <a:latin typeface="Arial" panose="020B0604020202020204" pitchFamily="34" charset="0"/>
                <a:ea typeface="黑体" panose="02010609060101010101" pitchFamily="49" charset="-122"/>
              </a:rPr>
              <a:t>。</a:t>
            </a:r>
            <a:endParaRPr lang="en-US" altLang="zh-CN" sz="2400" b="1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6" name="矩形 25"/>
          <p:cNvSpPr/>
          <p:nvPr>
            <p:custDataLst>
              <p:tags r:id="rId5"/>
            </p:custDataLst>
          </p:nvPr>
        </p:nvSpPr>
        <p:spPr>
          <a:xfrm>
            <a:off x="2759075" y="3775075"/>
            <a:ext cx="2286000" cy="646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吸引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轻小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物体。</a:t>
            </a:r>
            <a:endParaRPr lang="zh-CN" altLang="en-US" sz="240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7" name="矩形 26"/>
          <p:cNvSpPr/>
          <p:nvPr>
            <p:custDataLst>
              <p:tags r:id="rId6"/>
            </p:custDataLst>
          </p:nvPr>
        </p:nvSpPr>
        <p:spPr>
          <a:xfrm>
            <a:off x="687388" y="2838450"/>
            <a:ext cx="803275" cy="461963"/>
          </a:xfrm>
          <a:prstGeom prst="rect">
            <a:avLst/>
          </a:prstGeom>
          <a:solidFill>
            <a:schemeClr val="accent2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定义</a:t>
            </a:r>
          </a:p>
        </p:txBody>
      </p:sp>
      <p:sp>
        <p:nvSpPr>
          <p:cNvPr id="28" name="矩形 27"/>
          <p:cNvSpPr/>
          <p:nvPr>
            <p:custDataLst>
              <p:tags r:id="rId7"/>
            </p:custDataLst>
          </p:nvPr>
        </p:nvSpPr>
        <p:spPr>
          <a:xfrm>
            <a:off x="692150" y="3838575"/>
            <a:ext cx="2041525" cy="461963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带电体的性质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27" grpId="0" animBg="1"/>
      <p:bldP spid="28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>
            <a:hlinkClick r:id="" action="ppaction://ole?verb=0"/>
          </p:cNvPr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73990" y="304167"/>
          <a:ext cx="8796655" cy="46278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0" r:id="rId5" imgW="5295900" imgH="2781300" progId="Word.Document.12">
                  <p:embed/>
                </p:oleObj>
              </mc:Choice>
              <mc:Fallback>
                <p:oleObj r:id="rId5" imgW="5295900" imgH="2781300" progId="Word.Document.12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73990" y="304167"/>
                        <a:ext cx="8796655" cy="46278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>
            <a:hlinkClick r:id="" action="ppaction://ole?verb=0"/>
          </p:cNvPr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73990" y="516257"/>
          <a:ext cx="8796655" cy="23329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14" r:id="rId6" imgW="5295900" imgH="1402080" progId="Word.Document.12">
                  <p:embed/>
                </p:oleObj>
              </mc:Choice>
              <mc:Fallback>
                <p:oleObj r:id="rId6" imgW="5295900" imgH="1402080" progId="Word.Document.12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73990" y="516257"/>
                        <a:ext cx="8796655" cy="233299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" name="New picture"/>
          <p:cNvPicPr/>
          <p:nvPr>
            <p:custDataLst>
              <p:tags r:id="rId3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12357100" y="11925300"/>
            <a:ext cx="317500" cy="228600"/>
          </a:xfrm>
          <a:prstGeom prst="cube">
            <a:avLst/>
          </a:prstGeom>
        </p:spPr>
      </p:pic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生活中“摩擦起电”现象.wmv">
            <a:hlinkClick r:id="" action="ppaction://media"/>
          </p:cNvPr>
          <p:cNvPicPr>
            <a:picLocks noRot="1" noChangeAspect="1"/>
          </p:cNvPicPr>
          <p:nvPr>
            <a:videoFile r:link="rId2"/>
            <p:custDataLst>
              <p:tags r:id="rId3"/>
            </p:custDataLst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63600" y="977900"/>
            <a:ext cx="7442200" cy="39147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38" name="矩形 2"/>
          <p:cNvSpPr/>
          <p:nvPr>
            <p:custDataLst>
              <p:tags r:id="rId4"/>
            </p:custDataLst>
          </p:nvPr>
        </p:nvSpPr>
        <p:spPr>
          <a:xfrm>
            <a:off x="690563" y="401638"/>
            <a:ext cx="354965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</a:rPr>
              <a:t>生活中有关摩擦起电现象</a:t>
            </a:r>
            <a:endParaRPr lang="en-US" altLang="zh-CN" sz="24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1"/>
            </p:custDataLst>
          </p:nvPr>
        </p:nvSpPr>
        <p:spPr>
          <a:xfrm>
            <a:off x="400050" y="431800"/>
            <a:ext cx="8343900" cy="3192463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sz="2400" b="1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例</a:t>
            </a:r>
            <a:r>
              <a:rPr kumimoji="0" lang="en-US" altLang="zh-CN" sz="2400" b="1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1.</a:t>
            </a:r>
            <a:r>
              <a:rPr kumimoji="0" sz="2400" b="1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下列现象中，不属于摩擦起电的是（      ）</a:t>
            </a:r>
            <a:endParaRPr kumimoji="0" sz="2400" b="1" i="0" u="none" strike="noStrike" kern="1200" cap="none" spc="0" normalizeH="0" baseline="0" noProof="0">
              <a:solidFill>
                <a:schemeClr val="tx1"/>
              </a:solidFill>
              <a:uLnTx/>
              <a:uFillTx/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sz="2400" b="1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A</a:t>
            </a:r>
            <a:r>
              <a:rPr kumimoji="0" lang="en-US" sz="2400" b="1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.</a:t>
            </a:r>
            <a:r>
              <a:rPr kumimoji="0" sz="2400" b="1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在干燥的天气中脱毛衣时，会听到啪啪声</a:t>
            </a:r>
            <a:endParaRPr kumimoji="0" sz="2400" b="1" i="0" u="none" strike="noStrike" kern="1200" cap="none" spc="0" normalizeH="0" baseline="0" noProof="0">
              <a:solidFill>
                <a:schemeClr val="tx1"/>
              </a:solidFill>
              <a:uLnTx/>
              <a:uFillTx/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sz="2400" b="1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B</a:t>
            </a:r>
            <a:r>
              <a:rPr kumimoji="0" lang="en-US" sz="2400" b="1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.</a:t>
            </a:r>
            <a:r>
              <a:rPr kumimoji="0" sz="2400" b="1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用塑料梳子梳干燥的头发，越梳越蓬松</a:t>
            </a:r>
            <a:endParaRPr kumimoji="0" sz="2400" b="1" i="0" u="none" strike="noStrike" kern="1200" cap="none" spc="0" normalizeH="0" baseline="0" noProof="0">
              <a:solidFill>
                <a:schemeClr val="tx1"/>
              </a:solidFill>
              <a:uLnTx/>
              <a:uFillTx/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sz="2400" b="1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C</a:t>
            </a:r>
            <a:r>
              <a:rPr kumimoji="0" lang="en-US" sz="2400" b="1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.</a:t>
            </a:r>
            <a:r>
              <a:rPr kumimoji="0" sz="2400" b="1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吸尘器能够把地上的碎纸屑吸起来</a:t>
            </a:r>
            <a:endParaRPr kumimoji="0" sz="2400" b="1" i="0" u="none" strike="noStrike" kern="1200" cap="none" spc="0" normalizeH="0" baseline="0" noProof="0">
              <a:solidFill>
                <a:schemeClr val="tx1"/>
              </a:solidFill>
              <a:uLnTx/>
              <a:uFillTx/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sz="2400" b="1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D</a:t>
            </a:r>
            <a:r>
              <a:rPr kumimoji="0" lang="en-US" sz="2400" b="1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.</a:t>
            </a:r>
            <a:r>
              <a:rPr kumimoji="0" sz="2400" b="1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用干燥的毛刷刷毛料衣服时，毛刷上吸附许多脏物</a:t>
            </a:r>
            <a:endParaRPr kumimoji="0" sz="2400" b="1" i="0" u="none" strike="noStrike" kern="1200" cap="none" spc="0" normalizeH="0" baseline="0" noProof="0">
              <a:solidFill>
                <a:schemeClr val="tx1"/>
              </a:solidFill>
              <a:uLnTx/>
              <a:uFillTx/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sz="2400" b="1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E.</a:t>
            </a:r>
            <a:r>
              <a:rPr kumimoji="0" lang="zh-CN" altLang="en-US" sz="2400" b="1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擦黑板时粉笔灰纷纷扬扬，四处飘落</a:t>
            </a:r>
            <a:endParaRPr kumimoji="0" lang="zh-CN" altLang="en-US" sz="2400" b="1" i="0" u="none" strike="noStrike" kern="1200" cap="none" spc="0" normalizeH="0" baseline="0" noProof="0">
              <a:solidFill>
                <a:schemeClr val="tx1"/>
              </a:solidFill>
              <a:uLnTx/>
              <a:uFillTx/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400" b="1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F.</a:t>
            </a:r>
            <a:r>
              <a:rPr kumimoji="0" lang="zh-CN" altLang="en-US" sz="2400" b="1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磁铁吸引铁钉</a:t>
            </a:r>
            <a:endParaRPr kumimoji="0" lang="zh-CN" altLang="en-US" sz="2400" b="1" i="0" u="none" strike="noStrike" kern="1200" cap="none" spc="0" normalizeH="0" baseline="0" noProof="0">
              <a:solidFill>
                <a:schemeClr val="tx1"/>
              </a:solidFill>
              <a:uLnTx/>
              <a:uFillTx/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6180138" y="473075"/>
            <a:ext cx="10001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/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CEF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>
            <p:custDataLst>
              <p:tags r:id="rId1"/>
            </p:custDataLst>
          </p:nvPr>
        </p:nvSpPr>
        <p:spPr>
          <a:xfrm>
            <a:off x="400050" y="190500"/>
            <a:ext cx="8343900" cy="396875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sz="2400" b="1" i="0" u="none" strike="noStrike" kern="1200" cap="none" spc="0" normalizeH="0" baseline="0" noProof="0">
                <a:solidFill>
                  <a:srgbClr val="FF0000"/>
                </a:solidFill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[</a:t>
            </a:r>
            <a:r>
              <a:rPr kumimoji="0" lang="zh-CN" altLang="en-US" sz="2400" b="1" i="0" u="none" strike="noStrike" kern="1200" cap="none" spc="0" normalizeH="0" baseline="0" noProof="0">
                <a:solidFill>
                  <a:srgbClr val="FF0000"/>
                </a:solidFill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拓展延伸</a:t>
            </a:r>
            <a:r>
              <a:rPr kumimoji="0" lang="en-US" sz="2400" b="1" i="0" u="none" strike="noStrike" kern="1200" cap="none" spc="0" normalizeH="0" baseline="0" noProof="0">
                <a:solidFill>
                  <a:srgbClr val="FF0000"/>
                </a:solidFill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]</a:t>
            </a:r>
            <a:r>
              <a:rPr kumimoji="0" lang="zh-CN" altLang="en-US" sz="2400" b="1" i="0" u="none" strike="noStrike" kern="1200" cap="none" spc="0" normalizeH="0" baseline="0" noProof="0">
                <a:solidFill>
                  <a:srgbClr val="FF0000"/>
                </a:solidFill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其他有关摩擦起电的生活实例</a:t>
            </a:r>
            <a:endParaRPr kumimoji="0" lang="en-US" sz="2400" b="1" i="0" u="none" strike="noStrike" kern="1200" cap="none" spc="0" normalizeH="0" baseline="0" noProof="0">
              <a:solidFill>
                <a:srgbClr val="FF0000"/>
              </a:solidFill>
              <a:uLnTx/>
              <a:uFillTx/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sz="2400" b="1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（1）气球摩擦过，靠近头发，发现头发飘起来了</a:t>
            </a:r>
            <a:endParaRPr kumimoji="0" sz="2400" b="1" i="0" u="none" strike="noStrike" kern="1200" cap="none" spc="0" normalizeH="0" baseline="0" noProof="0">
              <a:solidFill>
                <a:schemeClr val="tx1"/>
              </a:solidFill>
              <a:uLnTx/>
              <a:uFillTx/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sz="2400" b="1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（2）梳头发后梳子能够吸引一些碎纸片</a:t>
            </a:r>
            <a:endParaRPr kumimoji="0" sz="2400" b="1" i="0" u="none" strike="noStrike" kern="1200" cap="none" spc="0" normalizeH="0" baseline="0" noProof="0">
              <a:solidFill>
                <a:schemeClr val="tx1"/>
              </a:solidFill>
              <a:uLnTx/>
              <a:uFillTx/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sz="2400" b="1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（3）摩擦过的玻璃棒能够吸引细小的水流。</a:t>
            </a:r>
            <a:endParaRPr kumimoji="0" sz="2400" b="1" i="0" u="none" strike="noStrike" kern="1200" cap="none" spc="0" normalizeH="0" baseline="0" noProof="0">
              <a:solidFill>
                <a:schemeClr val="tx1"/>
              </a:solidFill>
              <a:uLnTx/>
              <a:uFillTx/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sz="2400" b="1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（4）在干燥的冬天脱毛衣时，会听到轻微的噼啪声</a:t>
            </a:r>
            <a:endParaRPr kumimoji="0" sz="2400" b="1" i="0" u="none" strike="noStrike" kern="1200" cap="none" spc="0" normalizeH="0" baseline="0" noProof="0">
              <a:solidFill>
                <a:schemeClr val="tx1"/>
              </a:solidFill>
              <a:uLnTx/>
              <a:uFillTx/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sz="2400" b="1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（5）穿着化纤衣服走路时，裤腿上容易吸附灰尘</a:t>
            </a:r>
            <a:endParaRPr kumimoji="0" sz="2400" b="1" i="0" u="none" strike="noStrike" kern="1200" cap="none" spc="0" normalizeH="0" baseline="0" noProof="0">
              <a:solidFill>
                <a:schemeClr val="tx1"/>
              </a:solidFill>
              <a:uLnTx/>
              <a:uFillTx/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sz="2400" b="1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（6）电视机屏幕上经常有一些灰尘。</a:t>
            </a:r>
            <a:endParaRPr kumimoji="0" sz="2400" b="1" i="0" u="none" strike="noStrike" kern="1200" cap="none" spc="0" normalizeH="0" baseline="0" noProof="0">
              <a:solidFill>
                <a:schemeClr val="tx1"/>
              </a:solidFill>
              <a:uLnTx/>
              <a:uFillTx/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09" name="组合 2"/>
          <p:cNvGrpSpPr/>
          <p:nvPr>
            <p:custDataLst>
              <p:tags r:id="rId1"/>
            </p:custDataLst>
          </p:nvPr>
        </p:nvGrpSpPr>
        <p:grpSpPr>
          <a:xfrm>
            <a:off x="-9525" y="88900"/>
            <a:ext cx="8048625" cy="685800"/>
            <a:chOff x="46" y="1335"/>
            <a:chExt cx="9982" cy="849"/>
          </a:xfrm>
        </p:grpSpPr>
        <p:sp>
          <p:nvSpPr>
            <p:cNvPr id="17410" name="标题 5"/>
            <p:cNvSpPr txBox="1"/>
            <p:nvPr>
              <p:custDataLst>
                <p:tags r:id="rId6"/>
              </p:custDataLst>
            </p:nvPr>
          </p:nvSpPr>
          <p:spPr>
            <a:xfrm>
              <a:off x="1064" y="1346"/>
              <a:ext cx="8964" cy="83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lstStyle/>
            <a:p>
              <a:pPr>
                <a:lnSpc>
                  <a:spcPct val="150000"/>
                </a:lnSpc>
              </a:pPr>
              <a:r>
                <a:rPr lang="zh-CN" altLang="en-US" sz="24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sym typeface="黑体" panose="02010609060101010101" pitchFamily="49" charset="-122"/>
                </a:rPr>
                <a:t>电荷间相互作用规律</a:t>
              </a:r>
            </a:p>
          </p:txBody>
        </p:sp>
        <p:sp>
          <p:nvSpPr>
            <p:cNvPr id="23" name="MH_Entry_1"/>
            <p:cNvSpPr/>
            <p:nvPr>
              <p:custDataLst>
                <p:tags r:id="rId7"/>
              </p:custDataLst>
            </p:nvPr>
          </p:nvSpPr>
          <p:spPr>
            <a:xfrm>
              <a:off x="65" y="1335"/>
              <a:ext cx="6639" cy="794"/>
            </a:xfrm>
            <a:custGeom>
              <a:avLst/>
              <a:gdLst>
                <a:gd name="connsiteX0" fmla="*/ 0 w 2520280"/>
                <a:gd name="connsiteY0" fmla="*/ 1584176 h 1872208"/>
                <a:gd name="connsiteX1" fmla="*/ 2520280 w 2520280"/>
                <a:gd name="connsiteY1" fmla="*/ 1584176 h 1872208"/>
                <a:gd name="connsiteX2" fmla="*/ 2520280 w 2520280"/>
                <a:gd name="connsiteY2" fmla="*/ 1872208 h 1872208"/>
                <a:gd name="connsiteX3" fmla="*/ 0 w 2520280"/>
                <a:gd name="connsiteY3" fmla="*/ 1872208 h 1872208"/>
                <a:gd name="connsiteX4" fmla="*/ 0 w 2520280"/>
                <a:gd name="connsiteY4" fmla="*/ 1584176 h 1872208"/>
                <a:gd name="connsiteX5" fmla="*/ 0 w 2520280"/>
                <a:gd name="connsiteY5" fmla="*/ 0 h 1872208"/>
                <a:gd name="connsiteX6" fmla="*/ 2520280 w 2520280"/>
                <a:gd name="connsiteY6" fmla="*/ 0 h 1872208"/>
                <a:gd name="connsiteX7" fmla="*/ 2520280 w 2520280"/>
                <a:gd name="connsiteY7" fmla="*/ 288032 h 1872208"/>
                <a:gd name="connsiteX8" fmla="*/ 0 w 2520280"/>
                <a:gd name="connsiteY8" fmla="*/ 0 h 1872208"/>
                <a:gd name="connsiteX0-1" fmla="*/ 0 w 2520280"/>
                <a:gd name="connsiteY0-2" fmla="*/ 1584176 h 1872208"/>
                <a:gd name="connsiteX1-3" fmla="*/ 2520280 w 2520280"/>
                <a:gd name="connsiteY1-4" fmla="*/ 1584176 h 1872208"/>
                <a:gd name="connsiteX2-5" fmla="*/ 2520280 w 2520280"/>
                <a:gd name="connsiteY2-6" fmla="*/ 1872208 h 1872208"/>
                <a:gd name="connsiteX3-7" fmla="*/ 0 w 2520280"/>
                <a:gd name="connsiteY3-8" fmla="*/ 1872208 h 1872208"/>
                <a:gd name="connsiteX4-9" fmla="*/ 0 w 2520280"/>
                <a:gd name="connsiteY4-10" fmla="*/ 1584176 h 1872208"/>
                <a:gd name="connsiteX5-11" fmla="*/ 0 w 2520280"/>
                <a:gd name="connsiteY5-12" fmla="*/ 0 h 1872208"/>
                <a:gd name="connsiteX6-13" fmla="*/ 2520280 w 2520280"/>
                <a:gd name="connsiteY6-14" fmla="*/ 0 h 1872208"/>
                <a:gd name="connsiteX7-15" fmla="*/ 0 w 2520280"/>
                <a:gd name="connsiteY7-16" fmla="*/ 0 h 1872208"/>
                <a:gd name="connsiteX0-17" fmla="*/ 0 w 2520280"/>
                <a:gd name="connsiteY0-18" fmla="*/ 1872208 h 1872208"/>
                <a:gd name="connsiteX1-19" fmla="*/ 2520280 w 2520280"/>
                <a:gd name="connsiteY1-20" fmla="*/ 1584176 h 1872208"/>
                <a:gd name="connsiteX2-21" fmla="*/ 2520280 w 2520280"/>
                <a:gd name="connsiteY2-22" fmla="*/ 1872208 h 1872208"/>
                <a:gd name="connsiteX3-23" fmla="*/ 0 w 2520280"/>
                <a:gd name="connsiteY3-24" fmla="*/ 1872208 h 1872208"/>
                <a:gd name="connsiteX4-25" fmla="*/ 0 w 2520280"/>
                <a:gd name="connsiteY4-26" fmla="*/ 0 h 1872208"/>
                <a:gd name="connsiteX5-27" fmla="*/ 2520280 w 2520280"/>
                <a:gd name="connsiteY5-28" fmla="*/ 0 h 1872208"/>
                <a:gd name="connsiteX6-29" fmla="*/ 0 w 2520280"/>
                <a:gd name="connsiteY6-30" fmla="*/ 0 h 1872208"/>
                <a:gd name="connsiteX0-31" fmla="*/ 0 w 2520280"/>
                <a:gd name="connsiteY0-32" fmla="*/ 1872208 h 1872208"/>
                <a:gd name="connsiteX1-33" fmla="*/ 2520280 w 2520280"/>
                <a:gd name="connsiteY1-34" fmla="*/ 1872208 h 1872208"/>
                <a:gd name="connsiteX2-35" fmla="*/ 0 w 2520280"/>
                <a:gd name="connsiteY2-36" fmla="*/ 1872208 h 1872208"/>
                <a:gd name="connsiteX3-37" fmla="*/ 0 w 2520280"/>
                <a:gd name="connsiteY3-38" fmla="*/ 0 h 1872208"/>
                <a:gd name="connsiteX4-39" fmla="*/ 2520280 w 2520280"/>
                <a:gd name="connsiteY4-40" fmla="*/ 0 h 1872208"/>
                <a:gd name="connsiteX5-41" fmla="*/ 0 w 2520280"/>
                <a:gd name="connsiteY5-42" fmla="*/ 0 h 1872208"/>
                <a:gd name="connsiteX0-43" fmla="*/ 0 w 2520280"/>
                <a:gd name="connsiteY0-44" fmla="*/ 1872208 h 1872208"/>
                <a:gd name="connsiteX1-45" fmla="*/ 2520280 w 2520280"/>
                <a:gd name="connsiteY1-46" fmla="*/ 1872208 h 1872208"/>
                <a:gd name="connsiteX2-47" fmla="*/ 0 w 2520280"/>
                <a:gd name="connsiteY2-48" fmla="*/ 1872208 h 1872208"/>
                <a:gd name="connsiteX3-49" fmla="*/ 0 w 2520280"/>
                <a:gd name="connsiteY3-50" fmla="*/ 0 h 1872208"/>
                <a:gd name="connsiteX4-51" fmla="*/ 34255 w 2520280"/>
                <a:gd name="connsiteY4-52" fmla="*/ 0 h 1872208"/>
                <a:gd name="connsiteX5-53" fmla="*/ 0 w 2520280"/>
                <a:gd name="connsiteY5-54" fmla="*/ 0 h 1872208"/>
                <a:gd name="connsiteX0-55" fmla="*/ 0 w 2520280"/>
                <a:gd name="connsiteY0-56" fmla="*/ 1872208 h 1872208"/>
                <a:gd name="connsiteX1-57" fmla="*/ 2520280 w 2520280"/>
                <a:gd name="connsiteY1-58" fmla="*/ 1872208 h 1872208"/>
                <a:gd name="connsiteX2-59" fmla="*/ 0 w 2520280"/>
                <a:gd name="connsiteY2-60" fmla="*/ 1872208 h 1872208"/>
                <a:gd name="connsiteX3-61" fmla="*/ 0 w 2520280"/>
                <a:gd name="connsiteY3-62" fmla="*/ 0 h 1872208"/>
                <a:gd name="connsiteX4-63" fmla="*/ 917 w 2520280"/>
                <a:gd name="connsiteY4-64" fmla="*/ 6036 h 1872208"/>
                <a:gd name="connsiteX5-65" fmla="*/ 0 w 2520280"/>
                <a:gd name="connsiteY5-66" fmla="*/ 0 h 1872208"/>
                <a:gd name="connsiteX0-67" fmla="*/ 0 w 2520280"/>
                <a:gd name="connsiteY0-68" fmla="*/ 1890314 h 1890314"/>
                <a:gd name="connsiteX1-69" fmla="*/ 2520280 w 2520280"/>
                <a:gd name="connsiteY1-70" fmla="*/ 1890314 h 1890314"/>
                <a:gd name="connsiteX2-71" fmla="*/ 0 w 2520280"/>
                <a:gd name="connsiteY2-72" fmla="*/ 1890314 h 1890314"/>
                <a:gd name="connsiteX3-73" fmla="*/ 0 w 2520280"/>
                <a:gd name="connsiteY3-74" fmla="*/ 18106 h 1890314"/>
                <a:gd name="connsiteX4-75" fmla="*/ 53304 w 2520280"/>
                <a:gd name="connsiteY4-76" fmla="*/ 0 h 1890314"/>
                <a:gd name="connsiteX5-77" fmla="*/ 0 w 2520280"/>
                <a:gd name="connsiteY5-78" fmla="*/ 18106 h 1890314"/>
                <a:gd name="connsiteX0-79" fmla="*/ 0 w 2520280"/>
                <a:gd name="connsiteY0-80" fmla="*/ 1872208 h 1872208"/>
                <a:gd name="connsiteX1-81" fmla="*/ 2520280 w 2520280"/>
                <a:gd name="connsiteY1-82" fmla="*/ 1872208 h 1872208"/>
                <a:gd name="connsiteX2-83" fmla="*/ 0 w 2520280"/>
                <a:gd name="connsiteY2-84" fmla="*/ 1872208 h 1872208"/>
                <a:gd name="connsiteX3-85" fmla="*/ 0 w 2520280"/>
                <a:gd name="connsiteY3-86" fmla="*/ 0 h 1872208"/>
                <a:gd name="connsiteX4-87" fmla="*/ 916 w 2520280"/>
                <a:gd name="connsiteY4-88" fmla="*/ 0 h 1872208"/>
                <a:gd name="connsiteX5-89" fmla="*/ 0 w 2520280"/>
                <a:gd name="connsiteY5-90" fmla="*/ 0 h 187220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</a:cxnLst>
              <a:rect l="l" t="t" r="r" b="b"/>
              <a:pathLst>
                <a:path w="2520280" h="1872208">
                  <a:moveTo>
                    <a:pt x="0" y="1872208"/>
                  </a:moveTo>
                  <a:lnTo>
                    <a:pt x="2520280" y="1872208"/>
                  </a:lnTo>
                  <a:lnTo>
                    <a:pt x="0" y="1872208"/>
                  </a:lnTo>
                  <a:close/>
                  <a:moveTo>
                    <a:pt x="0" y="0"/>
                  </a:moveTo>
                  <a:lnTo>
                    <a:pt x="91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9050" cap="sq" cmpd="sng" algn="ctr">
              <a:solidFill>
                <a:srgbClr val="0070C0"/>
              </a:solidFill>
              <a:prstDash val="solid"/>
              <a:bevel/>
            </a:ln>
            <a:effectLst/>
          </p:spPr>
          <p:txBody>
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<a:normAutofit/>
            </a:bodyPr>
            <a:lstStyle/>
            <a:p>
              <a:pPr marL="0" marR="0" lvl="0" indent="0" defTabSz="914400" eaLnBrk="1" fontAlgn="auto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17412" name="组合 1"/>
            <p:cNvGrpSpPr/>
            <p:nvPr>
              <p:custDataLst>
                <p:tags r:id="rId8"/>
              </p:custDataLst>
            </p:nvPr>
          </p:nvGrpSpPr>
          <p:grpSpPr>
            <a:xfrm>
              <a:off x="46" y="1482"/>
              <a:ext cx="998" cy="629"/>
              <a:chOff x="-395" y="-884"/>
              <a:chExt cx="1336" cy="842"/>
            </a:xfrm>
          </p:grpSpPr>
          <p:sp>
            <p:nvSpPr>
              <p:cNvPr id="22" name="MH_Number_1"/>
              <p:cNvSpPr/>
              <p:nvPr>
                <p:custDataLst>
                  <p:tags r:id="rId9"/>
                </p:custDataLst>
              </p:nvPr>
            </p:nvSpPr>
            <p:spPr bwMode="auto">
              <a:xfrm>
                <a:off x="-359" y="-836"/>
                <a:ext cx="1300" cy="794"/>
              </a:xfrm>
              <a:custGeom>
                <a:avLst/>
                <a:gdLst>
                  <a:gd name="connsiteX0" fmla="*/ 0 w 374121"/>
                  <a:gd name="connsiteY0" fmla="*/ 0 h 196322"/>
                  <a:gd name="connsiteX1" fmla="*/ 274519 w 374121"/>
                  <a:gd name="connsiteY1" fmla="*/ 0 h 196322"/>
                  <a:gd name="connsiteX2" fmla="*/ 374121 w 374121"/>
                  <a:gd name="connsiteY2" fmla="*/ 196322 h 196322"/>
                  <a:gd name="connsiteX3" fmla="*/ 0 w 374121"/>
                  <a:gd name="connsiteY3" fmla="*/ 196322 h 1963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4121" h="196322">
                    <a:moveTo>
                      <a:pt x="0" y="0"/>
                    </a:moveTo>
                    <a:lnTo>
                      <a:pt x="274519" y="0"/>
                    </a:lnTo>
                    <a:lnTo>
                      <a:pt x="374121" y="196322"/>
                    </a:lnTo>
                    <a:lnTo>
                      <a:pt x="0" y="196322"/>
                    </a:lnTo>
                    <a:close/>
                  </a:path>
                </a:pathLst>
              </a:custGeom>
              <a:solidFill>
                <a:srgbClr val="4F81BD"/>
              </a:solidFill>
              <a:ln w="12700">
                <a:solidFill>
                  <a:srgbClr val="4F81BD"/>
                </a:solidFill>
                <a:miter lim="800000"/>
              </a:ln>
            </p:spPr>
            <p:txBody>
              <a:bodyPr wrap="square" lIns="0" tIns="0" rIns="72000" bIns="0" anchor="ctr">
                <a:no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Arial Narrow" panose="020B0606020202030204" pitchFamily="34" charset="0"/>
                    <a:ea typeface="微软雅黑" panose="020B0503020204020204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Arial Narrow" panose="020B0606020202030204" pitchFamily="34" charset="0"/>
                    <a:ea typeface="微软雅黑" panose="020B0503020204020204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Arial Narrow" panose="020B0606020202030204" pitchFamily="34" charset="0"/>
                    <a:ea typeface="微软雅黑" panose="020B0503020204020204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Arial Narrow" panose="020B0606020202030204" pitchFamily="34" charset="0"/>
                    <a:ea typeface="微软雅黑" panose="020B0503020204020204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 Narrow" panose="020B0606020202030204" pitchFamily="34" charset="0"/>
                    <a:ea typeface="微软雅黑" panose="020B0503020204020204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 Narrow" panose="020B0606020202030204" pitchFamily="34" charset="0"/>
                    <a:ea typeface="微软雅黑" panose="020B0503020204020204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 Narrow" panose="020B0606020202030204" pitchFamily="34" charset="0"/>
                    <a:ea typeface="微软雅黑" panose="020B0503020204020204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 Narrow" panose="020B0606020202030204" pitchFamily="34" charset="0"/>
                    <a:ea typeface="微软雅黑" panose="020B0503020204020204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 Narrow" panose="020B0606020202030204" pitchFamily="34" charset="0"/>
                    <a:ea typeface="微软雅黑" panose="020B0503020204020204" charset="-122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7414" name="标题 5"/>
              <p:cNvSpPr txBox="1"/>
              <p:nvPr>
                <p:custDataLst>
                  <p:tags r:id="rId10"/>
                </p:custDataLst>
              </p:nvPr>
            </p:nvSpPr>
            <p:spPr>
              <a:xfrm>
                <a:off x="-395" y="-884"/>
                <a:ext cx="960" cy="66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/>
              <a:lstStyle/>
              <a:p>
                <a:pPr eaLnBrk="0" hangingPunct="0"/>
                <a:r>
                  <a:rPr lang="zh-CN" altLang="en-US" sz="2400" b="1">
                    <a:solidFill>
                      <a:schemeClr val="bg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二</a:t>
                </a:r>
              </a:p>
            </p:txBody>
          </p:sp>
        </p:grpSp>
      </p:grpSp>
      <p:pic>
        <p:nvPicPr>
          <p:cNvPr id="3" name="实验-电荷间的作用.wmv">
            <a:hlinkClick r:id="" action="ppaction://media"/>
          </p:cNvPr>
          <p:cNvPicPr>
            <a:picLocks noRot="1" noChangeAspect="1"/>
          </p:cNvPicPr>
          <p:nvPr>
            <a:videoFile r:link="rId3"/>
            <p:custDataLst>
              <p:tags r:id="rId4"/>
            </p:custDataLst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2354263" y="909638"/>
            <a:ext cx="5202237" cy="3981450"/>
          </a:xfrm>
          <a:prstGeom prst="rect">
            <a:avLst/>
          </a:prstGeom>
          <a:noFill/>
          <a:ln w="1905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  <a:effectLst>
            <a:outerShdw dist="101599" dir="2699999" algn="tl" rotWithShape="0">
              <a:srgbClr val="000000">
                <a:alpha val="39998"/>
              </a:srgbClr>
            </a:outerShdw>
          </a:effectLst>
        </p:spPr>
      </p:pic>
      <p:sp>
        <p:nvSpPr>
          <p:cNvPr id="17416" name="文本框 1"/>
          <p:cNvSpPr txBox="1"/>
          <p:nvPr>
            <p:custDataLst>
              <p:tags r:id="rId5"/>
            </p:custDataLst>
          </p:nvPr>
        </p:nvSpPr>
        <p:spPr>
          <a:xfrm>
            <a:off x="574675" y="947738"/>
            <a:ext cx="1949450" cy="52228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</a:rPr>
              <a:t>视频演示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1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1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2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3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4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6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8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2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2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3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4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6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2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3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4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5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6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7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2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8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9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7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8"/>
  <p:tag name="ID" val="553525"/>
  <p:tag name="MH" val="20190416135204"/>
  <p:tag name="MH_LIBRARY" val="CONTENTS"/>
  <p:tag name="MH_ORDER" val="1"/>
  <p:tag name="MH_TYPE" val="ENTRY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9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0"/>
  <p:tag name="ID" val="553525"/>
  <p:tag name="MH" val="20190416135204"/>
  <p:tag name="MH_LIBRARY" val="CONTENTS"/>
  <p:tag name="MH_ORDER" val="1"/>
  <p:tag name="MH_TYPE" val="NUMBER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1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1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2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3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3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4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5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6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7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8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9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0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1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2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3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4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4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5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6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7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8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9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0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1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2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3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1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4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5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6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7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8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0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1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2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3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4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2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5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6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7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8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0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1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2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3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4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5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3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7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9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5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0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1"/>
  <p:tag name="ID" val="553525"/>
  <p:tag name="MH" val="20190416135204"/>
  <p:tag name="MH_LIBRARY" val="CONTENTS"/>
  <p:tag name="MH_ORDER" val="1"/>
  <p:tag name="MH_TYPE" val="ENTRY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2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3"/>
  <p:tag name="ID" val="553525"/>
  <p:tag name="MH" val="20190416135204"/>
  <p:tag name="MH_LIBRARY" val="CONTENTS"/>
  <p:tag name="MH_ORDER" val="1"/>
  <p:tag name="MH_TYPE" val="NUMBER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4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7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8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4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9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0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1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2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3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4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5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6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7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8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5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9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0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1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2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3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4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5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6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8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9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5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7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0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2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3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7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4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5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6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9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0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2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8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3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4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5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7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8"/>
  <p:tag name="KSO_WM_UNIT_TABLE_BEAUTIFY" val="smartTable{d5c58f36-c210-44de-b051-280ac27f31df}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0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2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4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5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6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9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7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9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1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5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6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2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3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4"/>
</p:tagLst>
</file>

<file path=ppt/tags/tag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8"/>
</p:tagLst>
</file>

<file path=ppt/tags/tag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0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0"/>
</p:tagLst>
</file>

<file path=ppt/tags/tag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2"/>
</p:tagLst>
</file>

<file path=ppt/tags/tag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3"/>
</p:tagLst>
</file>

<file path=ppt/tags/tag2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4"/>
</p:tagLst>
</file>

<file path=ppt/tags/tag2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5"/>
</p:tagLst>
</file>

<file path=ppt/tags/tag2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6"/>
</p:tagLst>
</file>

<file path=ppt/tags/tag2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7"/>
</p:tagLst>
</file>

<file path=ppt/tags/tag2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8"/>
</p:tagLst>
</file>

<file path=ppt/tags/tag2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9"/>
</p:tagLst>
</file>

<file path=ppt/tags/tag2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0"/>
</p:tagLst>
</file>

<file path=ppt/tags/tag2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1"/>
</p:tagLst>
</file>

<file path=ppt/tags/tag2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2"/>
</p:tagLst>
</file>

<file path=ppt/tags/tag2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3"/>
</p:tagLst>
</file>

<file path=ppt/tags/tag2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4"/>
</p:tagLst>
</file>

<file path=ppt/tags/tag2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5"/>
</p:tagLst>
</file>

<file path=ppt/tags/tag2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7"/>
</p:tagLst>
</file>

<file path=ppt/tags/tag2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8"/>
</p:tagLst>
</file>

<file path=ppt/tags/tag2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9"/>
</p:tagLst>
</file>

<file path=ppt/tags/tag2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0"/>
</p:tagLst>
</file>

<file path=ppt/tags/tag2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1"/>
</p:tagLst>
</file>

<file path=ppt/tags/tag2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2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9"/>
</p:tagLst>
</file>

<file path=ppt/tags/tag2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3"/>
</p:tagLst>
</file>

<file path=ppt/tags/tag2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4"/>
</p:tagLst>
</file>

<file path=ppt/tags/tag2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5"/>
</p:tagLst>
</file>

<file path=ppt/tags/tag2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6"/>
</p:tagLst>
</file>

<file path=ppt/tags/tag2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7"/>
</p:tagLst>
</file>

<file path=ppt/tags/tag2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9"/>
</p:tagLst>
</file>

<file path=ppt/tags/tag2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0"/>
</p:tagLst>
</file>

<file path=ppt/tags/tag2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2"/>
</p:tagLst>
</file>

<file path=ppt/tags/tag2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3"/>
</p:tagLst>
</file>

<file path=ppt/tags/tag2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4"/>
  <p:tag name="KSO_WM_UNIT_TABLE_BEAUTIFY" val="smartTable{0738ccd4-85af-4ab8-a8cb-e0d6b42170fb}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0"/>
</p:tagLst>
</file>

<file path=ppt/tags/tag2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6"/>
</p:tagLst>
</file>

<file path=ppt/tags/tag2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8"/>
</p:tagLst>
</file>

<file path=ppt/tags/tag2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9"/>
</p:tagLst>
</file>

<file path=ppt/tags/tag2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0"/>
</p:tagLst>
</file>

<file path=ppt/tags/tag2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2"/>
</p:tagLst>
</file>

<file path=ppt/tags/tag2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3"/>
</p:tagLst>
</file>

<file path=ppt/tags/tag2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4"/>
</p:tagLst>
</file>

<file path=ppt/tags/tag2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5"/>
</p:tagLst>
</file>

<file path=ppt/tags/tag2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6"/>
</p:tagLst>
</file>

<file path=ppt/tags/tag2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7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1"/>
</p:tagLst>
</file>

<file path=ppt/tags/tag2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8"/>
</p:tagLst>
</file>

<file path=ppt/tags/tag2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9"/>
</p:tagLst>
</file>

<file path=ppt/tags/tag2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0"/>
</p:tagLst>
</file>

<file path=ppt/tags/tag2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1"/>
</p:tagLst>
</file>

<file path=ppt/tags/tag2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2"/>
</p:tagLst>
</file>

<file path=ppt/tags/tag2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3"/>
</p:tagLst>
</file>

<file path=ppt/tags/tag2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4"/>
</p:tagLst>
</file>

<file path=ppt/tags/tag2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5"/>
</p:tagLst>
</file>

<file path=ppt/tags/tag2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6"/>
</p:tagLst>
</file>

<file path=ppt/tags/tag2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7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2"/>
</p:tagLst>
</file>

<file path=ppt/tags/tag2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8"/>
</p:tagLst>
</file>

<file path=ppt/tags/tag2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9"/>
</p:tagLst>
</file>

<file path=ppt/tags/tag2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0"/>
</p:tagLst>
</file>

<file path=ppt/tags/tag2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1"/>
</p:tagLst>
</file>

<file path=ppt/tags/tag2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2"/>
</p:tagLst>
</file>

<file path=ppt/tags/tag2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3"/>
</p:tagLst>
</file>

<file path=ppt/tags/tag2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4"/>
</p:tagLst>
</file>

<file path=ppt/tags/tag2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6"/>
</p:tagLst>
</file>

<file path=ppt/tags/tag2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0"/>
</p:tagLst>
</file>

<file path=ppt/tags/tag2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7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3"/>
</p:tagLst>
</file>

<file path=ppt/tags/tag2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8"/>
</p:tagLst>
</file>

<file path=ppt/tags/tag2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9"/>
</p:tagLst>
</file>

<file path=ppt/tags/tag2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2"/>
</p:tagLst>
</file>

<file path=ppt/tags/tag2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4"/>
</p:tagLst>
</file>

<file path=ppt/tags/tag2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6"/>
</p:tagLst>
</file>

<file path=ppt/tags/tag2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8"/>
</p:tagLst>
</file>

<file path=ppt/tags/tag2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0"/>
</p:tagLst>
</file>

<file path=ppt/tags/tag2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2"/>
</p:tagLst>
</file>

<file path=ppt/tags/tag2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4"/>
</p:tagLst>
</file>

<file path=ppt/tags/tag2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6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6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5"/>
</p:tagLst>
</file>

<file path=ppt/tags/tag3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8"/>
</p:tagLst>
</file>

<file path=ppt/tags/tag3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9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6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7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TEM_CNT" val="4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3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4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5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6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7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8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4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9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0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2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3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4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5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6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7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8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5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9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0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1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3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4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0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6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7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8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9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6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0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"/>
  <p:tag name="ID" val="553525"/>
  <p:tag name="MH" val="20190416135204"/>
  <p:tag name="MH_LIBRARY" val="CONTENTS"/>
  <p:tag name="MH_ORDER" val="1"/>
  <p:tag name="MH_TYPE" val="ENTRY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7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"/>
  <p:tag name="ID" val="553525"/>
  <p:tag name="MH" val="20190416135204"/>
  <p:tag name="MH_LIBRARY" val="CONTENTS"/>
  <p:tag name="MH_ORDER" val="1"/>
  <p:tag name="MH_TYPE" val="NUMBER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8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"/>
  <p:tag name="ID" val="553525"/>
  <p:tag name="MH" val="20190416135204"/>
  <p:tag name="MH_LIBRARY" val="CONTENTS"/>
  <p:tag name="MH_ORDER" val="1"/>
  <p:tag name="MH_TYPE" val="ENTRY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0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"/>
  <p:tag name="ID" val="553525"/>
  <p:tag name="MH" val="20190416135204"/>
  <p:tag name="MH_LIBRARY" val="CONTENTS"/>
  <p:tag name="MH_ORDER" val="1"/>
  <p:tag name="MH_TYPE" val="NUMBER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"/>
</p:tagLst>
</file>

<file path=ppt/theme/theme1.xml><?xml version="1.0" encoding="utf-8"?>
<a:theme xmlns:a="http://schemas.openxmlformats.org/drawingml/2006/main" name="1_默认设计模板">
  <a:themeElements>
    <a:clrScheme name="Office 2007-20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黑-T">
      <a:majorFont>
        <a:latin typeface="Times New Roman"/>
        <a:ea typeface="黑体"/>
        <a:cs typeface="Arial"/>
      </a:majorFont>
      <a:minorFont>
        <a:latin typeface="Times New Roman"/>
        <a:ea typeface="黑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默认设计模板">
  <a:themeElements>
    <a:clrScheme name="Office 2007-20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黑-T">
      <a:majorFont>
        <a:latin typeface="Times New Roman"/>
        <a:ea typeface="黑体"/>
        <a:cs typeface="Arial"/>
      </a:majorFont>
      <a:minorFont>
        <a:latin typeface="Times New Roman"/>
        <a:ea typeface="黑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默认设计模板">
  <a:themeElements>
    <a:clrScheme name="Office 2007-20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黑-T">
      <a:majorFont>
        <a:latin typeface="Times New Roman"/>
        <a:ea typeface="黑体"/>
        <a:cs typeface="Arial"/>
      </a:majorFont>
      <a:minorFont>
        <a:latin typeface="Times New Roman"/>
        <a:ea typeface="黑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2408</Words>
  <Application>Microsoft Office PowerPoint</Application>
  <PresentationFormat>全屏显示(16:9)</PresentationFormat>
  <Paragraphs>230</Paragraphs>
  <Slides>51</Slides>
  <Notes>0</Notes>
  <HiddenSlides>0</HiddenSlides>
  <MMClips>5</MMClips>
  <ScaleCrop>false</ScaleCrop>
  <HeadingPairs>
    <vt:vector size="6" baseType="variant">
      <vt:variant>
        <vt:lpstr>主题</vt:lpstr>
      </vt:variant>
      <vt:variant>
        <vt:i4>3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51</vt:i4>
      </vt:variant>
    </vt:vector>
  </HeadingPairs>
  <TitlesOfParts>
    <vt:vector size="56" baseType="lpstr">
      <vt:lpstr>1_默认设计模板</vt:lpstr>
      <vt:lpstr>2_默认设计模板</vt:lpstr>
      <vt:lpstr>3_默认设计模板</vt:lpstr>
      <vt:lpstr>Microsoft Word 模板</vt:lpstr>
      <vt:lpstr>Microsoft Word 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Printed>2021-07-28T18:27:10Z</cp:lastPrinted>
  <dcterms:created xsi:type="dcterms:W3CDTF">2021-07-28T18:27:10Z</dcterms:created>
  <dcterms:modified xsi:type="dcterms:W3CDTF">2021-09-07T13:26:03Z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